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5"/>
  </p:notesMasterIdLst>
  <p:sldIdLst>
    <p:sldId id="279" r:id="rId2"/>
    <p:sldId id="281" r:id="rId3"/>
    <p:sldId id="350" r:id="rId4"/>
    <p:sldId id="349" r:id="rId5"/>
    <p:sldId id="302" r:id="rId6"/>
    <p:sldId id="300" r:id="rId7"/>
    <p:sldId id="348" r:id="rId8"/>
    <p:sldId id="347" r:id="rId9"/>
    <p:sldId id="257" r:id="rId10"/>
    <p:sldId id="292" r:id="rId11"/>
    <p:sldId id="321" r:id="rId12"/>
    <p:sldId id="331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uncan" userId="70b074d8-e320-4708-9668-10082129d035" providerId="ADAL" clId="{75F13367-DBFB-4771-AB5E-36A00A8485A8}"/>
    <pc:docChg chg="custSel modSld">
      <pc:chgData name="Chris Muncan" userId="70b074d8-e320-4708-9668-10082129d035" providerId="ADAL" clId="{75F13367-DBFB-4771-AB5E-36A00A8485A8}" dt="2022-09-13T12:49:09.108" v="36" actId="20577"/>
      <pc:docMkLst>
        <pc:docMk/>
      </pc:docMkLst>
      <pc:sldChg chg="modSp mod">
        <pc:chgData name="Chris Muncan" userId="70b074d8-e320-4708-9668-10082129d035" providerId="ADAL" clId="{75F13367-DBFB-4771-AB5E-36A00A8485A8}" dt="2022-09-12T17:53:04.408" v="34" actId="14100"/>
        <pc:sldMkLst>
          <pc:docMk/>
          <pc:sldMk cId="4157490223" sldId="257"/>
        </pc:sldMkLst>
        <pc:spChg chg="mod">
          <ac:chgData name="Chris Muncan" userId="70b074d8-e320-4708-9668-10082129d035" providerId="ADAL" clId="{75F13367-DBFB-4771-AB5E-36A00A8485A8}" dt="2022-09-12T17:21:35.863" v="32" actId="20577"/>
          <ac:spMkLst>
            <pc:docMk/>
            <pc:sldMk cId="4157490223" sldId="257"/>
            <ac:spMk id="6" creationId="{E48988E0-455E-4E76-9BAA-B126EA914BAA}"/>
          </ac:spMkLst>
        </pc:spChg>
        <pc:picChg chg="mod">
          <ac:chgData name="Chris Muncan" userId="70b074d8-e320-4708-9668-10082129d035" providerId="ADAL" clId="{75F13367-DBFB-4771-AB5E-36A00A8485A8}" dt="2022-09-12T17:53:04.408" v="34" actId="14100"/>
          <ac:picMkLst>
            <pc:docMk/>
            <pc:sldMk cId="4157490223" sldId="257"/>
            <ac:picMk id="4" creationId="{00000000-0000-0000-0000-000000000000}"/>
          </ac:picMkLst>
        </pc:picChg>
      </pc:sldChg>
      <pc:sldChg chg="modSp mod">
        <pc:chgData name="Chris Muncan" userId="70b074d8-e320-4708-9668-10082129d035" providerId="ADAL" clId="{75F13367-DBFB-4771-AB5E-36A00A8485A8}" dt="2022-09-13T12:49:09.108" v="36" actId="20577"/>
        <pc:sldMkLst>
          <pc:docMk/>
          <pc:sldMk cId="153508557" sldId="279"/>
        </pc:sldMkLst>
        <pc:spChg chg="mod">
          <ac:chgData name="Chris Muncan" userId="70b074d8-e320-4708-9668-10082129d035" providerId="ADAL" clId="{75F13367-DBFB-4771-AB5E-36A00A8485A8}" dt="2022-09-13T12:49:09.108" v="36" actId="20577"/>
          <ac:spMkLst>
            <pc:docMk/>
            <pc:sldMk cId="153508557" sldId="279"/>
            <ac:spMk id="7" creationId="{31A74970-D3AC-445E-B424-707D9898A321}"/>
          </ac:spMkLst>
        </pc:spChg>
      </pc:sldChg>
      <pc:sldChg chg="mod modShow">
        <pc:chgData name="Chris Muncan" userId="70b074d8-e320-4708-9668-10082129d035" providerId="ADAL" clId="{75F13367-DBFB-4771-AB5E-36A00A8485A8}" dt="2022-09-12T17:19:43.604" v="0" actId="729"/>
        <pc:sldMkLst>
          <pc:docMk/>
          <pc:sldMk cId="3779472168" sldId="300"/>
        </pc:sldMkLst>
      </pc:sldChg>
      <pc:sldChg chg="mod modShow">
        <pc:chgData name="Chris Muncan" userId="70b074d8-e320-4708-9668-10082129d035" providerId="ADAL" clId="{75F13367-DBFB-4771-AB5E-36A00A8485A8}" dt="2022-09-12T17:19:55.383" v="1" actId="729"/>
        <pc:sldMkLst>
          <pc:docMk/>
          <pc:sldMk cId="1954195210" sldId="347"/>
        </pc:sldMkLst>
      </pc:sldChg>
    </pc:docChg>
  </pc:docChgLst>
  <pc:docChgLst>
    <pc:chgData name="Chris Muncan" userId="70b074d8-e320-4708-9668-10082129d035" providerId="ADAL" clId="{C9FB22AE-D3FE-4C60-B05B-65235BEA2003}"/>
    <pc:docChg chg="undo redo custSel addSld delSld modSld sldOrd">
      <pc:chgData name="Chris Muncan" userId="70b074d8-e320-4708-9668-10082129d035" providerId="ADAL" clId="{C9FB22AE-D3FE-4C60-B05B-65235BEA2003}" dt="2022-06-07T13:37:20.911" v="183" actId="1076"/>
      <pc:docMkLst>
        <pc:docMk/>
      </pc:docMkLst>
      <pc:sldChg chg="modSp mod">
        <pc:chgData name="Chris Muncan" userId="70b074d8-e320-4708-9668-10082129d035" providerId="ADAL" clId="{C9FB22AE-D3FE-4C60-B05B-65235BEA2003}" dt="2022-06-07T12:27:14.315" v="174" actId="6549"/>
        <pc:sldMkLst>
          <pc:docMk/>
          <pc:sldMk cId="4157490223" sldId="257"/>
        </pc:sldMkLst>
        <pc:spChg chg="mod">
          <ac:chgData name="Chris Muncan" userId="70b074d8-e320-4708-9668-10082129d035" providerId="ADAL" clId="{C9FB22AE-D3FE-4C60-B05B-65235BEA2003}" dt="2022-06-07T12:27:14.315" v="174" actId="6549"/>
          <ac:spMkLst>
            <pc:docMk/>
            <pc:sldMk cId="4157490223" sldId="257"/>
            <ac:spMk id="6" creationId="{E48988E0-455E-4E76-9BAA-B126EA914BAA}"/>
          </ac:spMkLst>
        </pc:spChg>
      </pc:sldChg>
      <pc:sldChg chg="addSp modSp mod ord">
        <pc:chgData name="Chris Muncan" userId="70b074d8-e320-4708-9668-10082129d035" providerId="ADAL" clId="{C9FB22AE-D3FE-4C60-B05B-65235BEA2003}" dt="2022-06-07T12:27:35.143" v="177" actId="1076"/>
        <pc:sldMkLst>
          <pc:docMk/>
          <pc:sldMk cId="1725794988" sldId="292"/>
        </pc:sldMkLst>
        <pc:spChg chg="mod">
          <ac:chgData name="Chris Muncan" userId="70b074d8-e320-4708-9668-10082129d035" providerId="ADAL" clId="{C9FB22AE-D3FE-4C60-B05B-65235BEA2003}" dt="2022-06-07T03:28:39.983" v="98" actId="27636"/>
          <ac:spMkLst>
            <pc:docMk/>
            <pc:sldMk cId="1725794988" sldId="292"/>
            <ac:spMk id="8" creationId="{99E98610-43BA-4376-A8B8-FA34A3AF03FB}"/>
          </ac:spMkLst>
        </pc:spChg>
        <pc:spChg chg="mod">
          <ac:chgData name="Chris Muncan" userId="70b074d8-e320-4708-9668-10082129d035" providerId="ADAL" clId="{C9FB22AE-D3FE-4C60-B05B-65235BEA2003}" dt="2022-06-07T03:27:44.610" v="63" actId="20577"/>
          <ac:spMkLst>
            <pc:docMk/>
            <pc:sldMk cId="1725794988" sldId="292"/>
            <ac:spMk id="13" creationId="{24ED575D-1730-4CF8-B48D-08888A4AD745}"/>
          </ac:spMkLst>
        </pc:spChg>
        <pc:picChg chg="add mod ord">
          <ac:chgData name="Chris Muncan" userId="70b074d8-e320-4708-9668-10082129d035" providerId="ADAL" clId="{C9FB22AE-D3FE-4C60-B05B-65235BEA2003}" dt="2022-06-07T12:27:35.143" v="177" actId="1076"/>
          <ac:picMkLst>
            <pc:docMk/>
            <pc:sldMk cId="1725794988" sldId="292"/>
            <ac:picMk id="3" creationId="{9DB9FB95-95D7-43AD-B7E9-09BE19828876}"/>
          </ac:picMkLst>
        </pc:picChg>
        <pc:picChg chg="add mod ord">
          <ac:chgData name="Chris Muncan" userId="70b074d8-e320-4708-9668-10082129d035" providerId="ADAL" clId="{C9FB22AE-D3FE-4C60-B05B-65235BEA2003}" dt="2022-06-07T12:27:26.723" v="175" actId="166"/>
          <ac:picMkLst>
            <pc:docMk/>
            <pc:sldMk cId="1725794988" sldId="292"/>
            <ac:picMk id="5" creationId="{C304C180-05DF-45F6-BF06-A2C6D69AD345}"/>
          </ac:picMkLst>
        </pc:picChg>
      </pc:sldChg>
      <pc:sldChg chg="modSp mod">
        <pc:chgData name="Chris Muncan" userId="70b074d8-e320-4708-9668-10082129d035" providerId="ADAL" clId="{C9FB22AE-D3FE-4C60-B05B-65235BEA2003}" dt="2022-06-07T13:36:54.872" v="181" actId="6549"/>
        <pc:sldMkLst>
          <pc:docMk/>
          <pc:sldMk cId="3779472168" sldId="300"/>
        </pc:sldMkLst>
        <pc:spChg chg="mod">
          <ac:chgData name="Chris Muncan" userId="70b074d8-e320-4708-9668-10082129d035" providerId="ADAL" clId="{C9FB22AE-D3FE-4C60-B05B-65235BEA2003}" dt="2022-06-07T13:36:54.872" v="181" actId="6549"/>
          <ac:spMkLst>
            <pc:docMk/>
            <pc:sldMk cId="3779472168" sldId="300"/>
            <ac:spMk id="10" creationId="{16F8C4EF-D52D-4E2D-BC3E-875346C8CE38}"/>
          </ac:spMkLst>
        </pc:spChg>
      </pc:sldChg>
      <pc:sldChg chg="addSp delSp modSp add mod ord">
        <pc:chgData name="Chris Muncan" userId="70b074d8-e320-4708-9668-10082129d035" providerId="ADAL" clId="{C9FB22AE-D3FE-4C60-B05B-65235BEA2003}" dt="2022-06-07T03:31:30.224" v="142" actId="6549"/>
        <pc:sldMkLst>
          <pc:docMk/>
          <pc:sldMk cId="4109693088" sldId="321"/>
        </pc:sldMkLst>
        <pc:spChg chg="mod">
          <ac:chgData name="Chris Muncan" userId="70b074d8-e320-4708-9668-10082129d035" providerId="ADAL" clId="{C9FB22AE-D3FE-4C60-B05B-65235BEA2003}" dt="2022-06-07T03:31:30.224" v="142" actId="6549"/>
          <ac:spMkLst>
            <pc:docMk/>
            <pc:sldMk cId="4109693088" sldId="321"/>
            <ac:spMk id="2" creationId="{E80D6E83-36E7-4137-9C9E-7366CE59FCB3}"/>
          </ac:spMkLst>
        </pc:spChg>
        <pc:spChg chg="add del mod">
          <ac:chgData name="Chris Muncan" userId="70b074d8-e320-4708-9668-10082129d035" providerId="ADAL" clId="{C9FB22AE-D3FE-4C60-B05B-65235BEA2003}" dt="2022-06-07T03:30:16.157" v="120" actId="478"/>
          <ac:spMkLst>
            <pc:docMk/>
            <pc:sldMk cId="4109693088" sldId="321"/>
            <ac:spMk id="3" creationId="{1E3A080B-CB69-4193-B746-B8119C5FC9AF}"/>
          </ac:spMkLst>
        </pc:spChg>
        <pc:spChg chg="add del mod">
          <ac:chgData name="Chris Muncan" userId="70b074d8-e320-4708-9668-10082129d035" providerId="ADAL" clId="{C9FB22AE-D3FE-4C60-B05B-65235BEA2003}" dt="2022-06-07T03:29:50.799" v="111" actId="478"/>
          <ac:spMkLst>
            <pc:docMk/>
            <pc:sldMk cId="4109693088" sldId="321"/>
            <ac:spMk id="5" creationId="{AD2F92A2-C8F1-4084-98CA-40DB432C8A23}"/>
          </ac:spMkLst>
        </pc:spChg>
        <pc:spChg chg="add del mod">
          <ac:chgData name="Chris Muncan" userId="70b074d8-e320-4708-9668-10082129d035" providerId="ADAL" clId="{C9FB22AE-D3FE-4C60-B05B-65235BEA2003}" dt="2022-06-07T03:30:19.436" v="122" actId="478"/>
          <ac:spMkLst>
            <pc:docMk/>
            <pc:sldMk cId="4109693088" sldId="321"/>
            <ac:spMk id="7" creationId="{076E46DC-F67C-42EE-91C9-DBEEF65B5E9B}"/>
          </ac:spMkLst>
        </pc:spChg>
        <pc:spChg chg="add mod">
          <ac:chgData name="Chris Muncan" userId="70b074d8-e320-4708-9668-10082129d035" providerId="ADAL" clId="{C9FB22AE-D3FE-4C60-B05B-65235BEA2003}" dt="2022-06-07T03:30:34.431" v="124"/>
          <ac:spMkLst>
            <pc:docMk/>
            <pc:sldMk cId="4109693088" sldId="321"/>
            <ac:spMk id="8" creationId="{613FE9CC-A165-4B39-8FE2-3B40149A82BF}"/>
          </ac:spMkLst>
        </pc:spChg>
      </pc:sldChg>
      <pc:sldChg chg="addSp delSp modSp add mod ord">
        <pc:chgData name="Chris Muncan" userId="70b074d8-e320-4708-9668-10082129d035" providerId="ADAL" clId="{C9FB22AE-D3FE-4C60-B05B-65235BEA2003}" dt="2022-06-07T03:31:02.008" v="139"/>
        <pc:sldMkLst>
          <pc:docMk/>
          <pc:sldMk cId="2826989069" sldId="331"/>
        </pc:sldMkLst>
        <pc:spChg chg="del mod">
          <ac:chgData name="Chris Muncan" userId="70b074d8-e320-4708-9668-10082129d035" providerId="ADAL" clId="{C9FB22AE-D3FE-4C60-B05B-65235BEA2003}" dt="2022-06-07T03:30:43.222" v="125" actId="478"/>
          <ac:spMkLst>
            <pc:docMk/>
            <pc:sldMk cId="2826989069" sldId="331"/>
            <ac:spMk id="2" creationId="{26941750-B7F7-B245-9D73-08BEBF3DB387}"/>
          </ac:spMkLst>
        </pc:spChg>
        <pc:spChg chg="add del mod">
          <ac:chgData name="Chris Muncan" userId="70b074d8-e320-4708-9668-10082129d035" providerId="ADAL" clId="{C9FB22AE-D3FE-4C60-B05B-65235BEA2003}" dt="2022-06-07T03:30:46.022" v="128" actId="478"/>
          <ac:spMkLst>
            <pc:docMk/>
            <pc:sldMk cId="2826989069" sldId="331"/>
            <ac:spMk id="6" creationId="{2EE29582-E2D5-445A-9AE3-66298E24DA5D}"/>
          </ac:spMkLst>
        </pc:spChg>
        <pc:spChg chg="add mod">
          <ac:chgData name="Chris Muncan" userId="70b074d8-e320-4708-9668-10082129d035" providerId="ADAL" clId="{C9FB22AE-D3FE-4C60-B05B-65235BEA2003}" dt="2022-06-07T03:30:50.358" v="137" actId="20577"/>
          <ac:spMkLst>
            <pc:docMk/>
            <pc:sldMk cId="2826989069" sldId="331"/>
            <ac:spMk id="8" creationId="{59628AB2-D02A-4FDF-AAC4-D9A8714E261A}"/>
          </ac:spMkLst>
        </pc:spChg>
      </pc:sldChg>
      <pc:sldChg chg="modSp mod">
        <pc:chgData name="Chris Muncan" userId="70b074d8-e320-4708-9668-10082129d035" providerId="ADAL" clId="{C9FB22AE-D3FE-4C60-B05B-65235BEA2003}" dt="2022-06-07T13:37:20.911" v="183" actId="1076"/>
        <pc:sldMkLst>
          <pc:docMk/>
          <pc:sldMk cId="1954195210" sldId="347"/>
        </pc:sldMkLst>
        <pc:spChg chg="mod">
          <ac:chgData name="Chris Muncan" userId="70b074d8-e320-4708-9668-10082129d035" providerId="ADAL" clId="{C9FB22AE-D3FE-4C60-B05B-65235BEA2003}" dt="2022-06-07T12:26:35.706" v="162" actId="27636"/>
          <ac:spMkLst>
            <pc:docMk/>
            <pc:sldMk cId="1954195210" sldId="347"/>
            <ac:spMk id="3" creationId="{34E0AE26-09BF-F048-9556-78065B7D9428}"/>
          </ac:spMkLst>
        </pc:spChg>
        <pc:picChg chg="mod">
          <ac:chgData name="Chris Muncan" userId="70b074d8-e320-4708-9668-10082129d035" providerId="ADAL" clId="{C9FB22AE-D3FE-4C60-B05B-65235BEA2003}" dt="2022-06-07T13:37:20.911" v="183" actId="1076"/>
          <ac:picMkLst>
            <pc:docMk/>
            <pc:sldMk cId="1954195210" sldId="347"/>
            <ac:picMk id="5" creationId="{2DB22D35-DD89-4085-AEEB-AEA1A14F7913}"/>
          </ac:picMkLst>
        </pc:picChg>
      </pc:sldChg>
      <pc:sldChg chg="ord">
        <pc:chgData name="Chris Muncan" userId="70b074d8-e320-4708-9668-10082129d035" providerId="ADAL" clId="{C9FB22AE-D3FE-4C60-B05B-65235BEA2003}" dt="2022-06-07T03:23:08.481" v="31"/>
        <pc:sldMkLst>
          <pc:docMk/>
          <pc:sldMk cId="1842759522" sldId="349"/>
        </pc:sldMkLst>
      </pc:sldChg>
      <pc:sldChg chg="addSp delSp modSp add mod">
        <pc:chgData name="Chris Muncan" userId="70b074d8-e320-4708-9668-10082129d035" providerId="ADAL" clId="{C9FB22AE-D3FE-4C60-B05B-65235BEA2003}" dt="2022-06-07T03:22:56.835" v="29" actId="478"/>
        <pc:sldMkLst>
          <pc:docMk/>
          <pc:sldMk cId="985330357" sldId="350"/>
        </pc:sldMkLst>
        <pc:spChg chg="del">
          <ac:chgData name="Chris Muncan" userId="70b074d8-e320-4708-9668-10082129d035" providerId="ADAL" clId="{C9FB22AE-D3FE-4C60-B05B-65235BEA2003}" dt="2022-06-07T03:22:34.440" v="24" actId="478"/>
          <ac:spMkLst>
            <pc:docMk/>
            <pc:sldMk cId="985330357" sldId="350"/>
            <ac:spMk id="3" creationId="{34E0AE26-09BF-F048-9556-78065B7D9428}"/>
          </ac:spMkLst>
        </pc:spChg>
        <pc:spChg chg="add del mod">
          <ac:chgData name="Chris Muncan" userId="70b074d8-e320-4708-9668-10082129d035" providerId="ADAL" clId="{C9FB22AE-D3FE-4C60-B05B-65235BEA2003}" dt="2022-06-07T03:22:37.579" v="25" actId="478"/>
          <ac:spMkLst>
            <pc:docMk/>
            <pc:sldMk cId="985330357" sldId="350"/>
            <ac:spMk id="4" creationId="{761B4BEC-A91D-4EE3-8436-1AED74FC0323}"/>
          </ac:spMkLst>
        </pc:spChg>
        <pc:spChg chg="add del mod">
          <ac:chgData name="Chris Muncan" userId="70b074d8-e320-4708-9668-10082129d035" providerId="ADAL" clId="{C9FB22AE-D3FE-4C60-B05B-65235BEA2003}" dt="2022-06-07T03:22:29.528" v="23" actId="478"/>
          <ac:spMkLst>
            <pc:docMk/>
            <pc:sldMk cId="985330357" sldId="350"/>
            <ac:spMk id="6" creationId="{55CFFB53-18E1-40C0-A39A-73E00BC3DF6E}"/>
          </ac:spMkLst>
        </pc:spChg>
        <pc:spChg chg="add del mod">
          <ac:chgData name="Chris Muncan" userId="70b074d8-e320-4708-9668-10082129d035" providerId="ADAL" clId="{C9FB22AE-D3FE-4C60-B05B-65235BEA2003}" dt="2022-06-07T03:22:56.835" v="29" actId="478"/>
          <ac:spMkLst>
            <pc:docMk/>
            <pc:sldMk cId="985330357" sldId="350"/>
            <ac:spMk id="7" creationId="{A7C3C0B2-825C-467A-8089-A2470B19F1D4}"/>
          </ac:spMkLst>
        </pc:spChg>
        <pc:spChg chg="mod">
          <ac:chgData name="Chris Muncan" userId="70b074d8-e320-4708-9668-10082129d035" providerId="ADAL" clId="{C9FB22AE-D3FE-4C60-B05B-65235BEA2003}" dt="2022-06-07T03:22:51.648" v="28" actId="14100"/>
          <ac:spMkLst>
            <pc:docMk/>
            <pc:sldMk cId="985330357" sldId="350"/>
            <ac:spMk id="9" creationId="{B6028F06-6B0D-4B53-82EC-39BD6CC243EE}"/>
          </ac:spMkLst>
        </pc:spChg>
        <pc:spChg chg="mod">
          <ac:chgData name="Chris Muncan" userId="70b074d8-e320-4708-9668-10082129d035" providerId="ADAL" clId="{C9FB22AE-D3FE-4C60-B05B-65235BEA2003}" dt="2022-06-07T03:22:51.648" v="28" actId="14100"/>
          <ac:spMkLst>
            <pc:docMk/>
            <pc:sldMk cId="985330357" sldId="350"/>
            <ac:spMk id="10" creationId="{D29EA6DA-B989-490D-A3B1-616C6361DE01}"/>
          </ac:spMkLst>
        </pc:spChg>
        <pc:spChg chg="mod">
          <ac:chgData name="Chris Muncan" userId="70b074d8-e320-4708-9668-10082129d035" providerId="ADAL" clId="{C9FB22AE-D3FE-4C60-B05B-65235BEA2003}" dt="2022-06-07T03:22:26.020" v="22" actId="20577"/>
          <ac:spMkLst>
            <pc:docMk/>
            <pc:sldMk cId="985330357" sldId="350"/>
            <ac:spMk id="11" creationId="{D7C316CE-212E-44DA-94D0-B77ED967856E}"/>
          </ac:spMkLst>
        </pc:spChg>
        <pc:spChg chg="mod">
          <ac:chgData name="Chris Muncan" userId="70b074d8-e320-4708-9668-10082129d035" providerId="ADAL" clId="{C9FB22AE-D3FE-4C60-B05B-65235BEA2003}" dt="2022-06-07T03:22:51.648" v="28" actId="14100"/>
          <ac:spMkLst>
            <pc:docMk/>
            <pc:sldMk cId="985330357" sldId="350"/>
            <ac:spMk id="12" creationId="{46FCE908-CE5F-48B5-ADE6-F17882BE8A84}"/>
          </ac:spMkLst>
        </pc:spChg>
        <pc:spChg chg="mod">
          <ac:chgData name="Chris Muncan" userId="70b074d8-e320-4708-9668-10082129d035" providerId="ADAL" clId="{C9FB22AE-D3FE-4C60-B05B-65235BEA2003}" dt="2022-06-07T03:22:51.648" v="28" actId="14100"/>
          <ac:spMkLst>
            <pc:docMk/>
            <pc:sldMk cId="985330357" sldId="350"/>
            <ac:spMk id="13" creationId="{FC6DDE3E-4FD4-40C0-A6DB-6F56E7E035F7}"/>
          </ac:spMkLst>
        </pc:spChg>
        <pc:spChg chg="mod">
          <ac:chgData name="Chris Muncan" userId="70b074d8-e320-4708-9668-10082129d035" providerId="ADAL" clId="{C9FB22AE-D3FE-4C60-B05B-65235BEA2003}" dt="2022-06-07T03:22:51.648" v="28" actId="14100"/>
          <ac:spMkLst>
            <pc:docMk/>
            <pc:sldMk cId="985330357" sldId="350"/>
            <ac:spMk id="14" creationId="{3D922209-F89A-4CB7-B824-7CCB0D0CB84E}"/>
          </ac:spMkLst>
        </pc:spChg>
        <pc:spChg chg="mod">
          <ac:chgData name="Chris Muncan" userId="70b074d8-e320-4708-9668-10082129d035" providerId="ADAL" clId="{C9FB22AE-D3FE-4C60-B05B-65235BEA2003}" dt="2022-06-07T03:22:51.648" v="28" actId="14100"/>
          <ac:spMkLst>
            <pc:docMk/>
            <pc:sldMk cId="985330357" sldId="350"/>
            <ac:spMk id="15" creationId="{8B426437-79CD-47F0-BB5C-1F83C91679F4}"/>
          </ac:spMkLst>
        </pc:spChg>
        <pc:spChg chg="add mod">
          <ac:chgData name="Chris Muncan" userId="70b074d8-e320-4708-9668-10082129d035" providerId="ADAL" clId="{C9FB22AE-D3FE-4C60-B05B-65235BEA2003}" dt="2022-06-07T03:22:51.648" v="28" actId="14100"/>
          <ac:spMkLst>
            <pc:docMk/>
            <pc:sldMk cId="985330357" sldId="350"/>
            <ac:spMk id="21" creationId="{A6DA1F74-E728-4A46-8AD6-957056A82C6E}"/>
          </ac:spMkLst>
        </pc:spChg>
        <pc:spChg chg="add mod">
          <ac:chgData name="Chris Muncan" userId="70b074d8-e320-4708-9668-10082129d035" providerId="ADAL" clId="{C9FB22AE-D3FE-4C60-B05B-65235BEA2003}" dt="2022-06-07T03:22:51.648" v="28" actId="14100"/>
          <ac:spMkLst>
            <pc:docMk/>
            <pc:sldMk cId="985330357" sldId="350"/>
            <ac:spMk id="25" creationId="{4A555819-EA88-489A-81E8-5E0C1D8A0D0C}"/>
          </ac:spMkLst>
        </pc:spChg>
        <pc:grpChg chg="add mod">
          <ac:chgData name="Chris Muncan" userId="70b074d8-e320-4708-9668-10082129d035" providerId="ADAL" clId="{C9FB22AE-D3FE-4C60-B05B-65235BEA2003}" dt="2022-06-07T03:22:51.648" v="28" actId="14100"/>
          <ac:grpSpMkLst>
            <pc:docMk/>
            <pc:sldMk cId="985330357" sldId="350"/>
            <ac:grpSpMk id="8" creationId="{9741837A-5767-4FA1-B050-BD2000BABA37}"/>
          </ac:grpSpMkLst>
        </pc:grpChg>
        <pc:picChg chg="del">
          <ac:chgData name="Chris Muncan" userId="70b074d8-e320-4708-9668-10082129d035" providerId="ADAL" clId="{C9FB22AE-D3FE-4C60-B05B-65235BEA2003}" dt="2022-06-07T03:22:11.132" v="1" actId="478"/>
          <ac:picMkLst>
            <pc:docMk/>
            <pc:sldMk cId="985330357" sldId="350"/>
            <ac:picMk id="5" creationId="{1C39F8EF-2056-47D7-A609-49BC56B7E887}"/>
          </ac:picMkLst>
        </pc:picChg>
        <pc:picChg chg="add mod">
          <ac:chgData name="Chris Muncan" userId="70b074d8-e320-4708-9668-10082129d035" providerId="ADAL" clId="{C9FB22AE-D3FE-4C60-B05B-65235BEA2003}" dt="2022-06-07T03:22:51.648" v="28" actId="14100"/>
          <ac:picMkLst>
            <pc:docMk/>
            <pc:sldMk cId="985330357" sldId="350"/>
            <ac:picMk id="16" creationId="{45864580-AE77-40A0-9CF7-3EE1FB78F038}"/>
          </ac:picMkLst>
        </pc:picChg>
        <pc:picChg chg="add mod">
          <ac:chgData name="Chris Muncan" userId="70b074d8-e320-4708-9668-10082129d035" providerId="ADAL" clId="{C9FB22AE-D3FE-4C60-B05B-65235BEA2003}" dt="2022-06-07T03:22:51.648" v="28" actId="14100"/>
          <ac:picMkLst>
            <pc:docMk/>
            <pc:sldMk cId="985330357" sldId="350"/>
            <ac:picMk id="17" creationId="{CE6ABF41-A8FB-424D-B1C9-B0BB55AF70D8}"/>
          </ac:picMkLst>
        </pc:picChg>
        <pc:picChg chg="add mod">
          <ac:chgData name="Chris Muncan" userId="70b074d8-e320-4708-9668-10082129d035" providerId="ADAL" clId="{C9FB22AE-D3FE-4C60-B05B-65235BEA2003}" dt="2022-06-07T03:22:51.648" v="28" actId="14100"/>
          <ac:picMkLst>
            <pc:docMk/>
            <pc:sldMk cId="985330357" sldId="350"/>
            <ac:picMk id="18" creationId="{36A3D2D4-D48C-4839-840E-5CC9CE83C221}"/>
          </ac:picMkLst>
        </pc:picChg>
        <pc:picChg chg="add mod">
          <ac:chgData name="Chris Muncan" userId="70b074d8-e320-4708-9668-10082129d035" providerId="ADAL" clId="{C9FB22AE-D3FE-4C60-B05B-65235BEA2003}" dt="2022-06-07T03:22:51.648" v="28" actId="14100"/>
          <ac:picMkLst>
            <pc:docMk/>
            <pc:sldMk cId="985330357" sldId="350"/>
            <ac:picMk id="19" creationId="{5D814045-6553-462C-83BE-BE38D81FA1F1}"/>
          </ac:picMkLst>
        </pc:picChg>
        <pc:picChg chg="add mod">
          <ac:chgData name="Chris Muncan" userId="70b074d8-e320-4708-9668-10082129d035" providerId="ADAL" clId="{C9FB22AE-D3FE-4C60-B05B-65235BEA2003}" dt="2022-06-07T03:22:51.648" v="28" actId="14100"/>
          <ac:picMkLst>
            <pc:docMk/>
            <pc:sldMk cId="985330357" sldId="350"/>
            <ac:picMk id="20" creationId="{8B2E1DE7-609C-416B-BE53-AE0556AF9259}"/>
          </ac:picMkLst>
        </pc:picChg>
        <pc:picChg chg="add mod">
          <ac:chgData name="Chris Muncan" userId="70b074d8-e320-4708-9668-10082129d035" providerId="ADAL" clId="{C9FB22AE-D3FE-4C60-B05B-65235BEA2003}" dt="2022-06-07T03:22:51.648" v="28" actId="14100"/>
          <ac:picMkLst>
            <pc:docMk/>
            <pc:sldMk cId="985330357" sldId="350"/>
            <ac:picMk id="22" creationId="{353384AF-F9FD-49CC-B0A0-66D012B30985}"/>
          </ac:picMkLst>
        </pc:picChg>
        <pc:picChg chg="add mod">
          <ac:chgData name="Chris Muncan" userId="70b074d8-e320-4708-9668-10082129d035" providerId="ADAL" clId="{C9FB22AE-D3FE-4C60-B05B-65235BEA2003}" dt="2022-06-07T03:22:51.648" v="28" actId="14100"/>
          <ac:picMkLst>
            <pc:docMk/>
            <pc:sldMk cId="985330357" sldId="350"/>
            <ac:picMk id="23" creationId="{AE0CF87E-0011-451E-AC6C-24E4D3107383}"/>
          </ac:picMkLst>
        </pc:picChg>
        <pc:picChg chg="add mod">
          <ac:chgData name="Chris Muncan" userId="70b074d8-e320-4708-9668-10082129d035" providerId="ADAL" clId="{C9FB22AE-D3FE-4C60-B05B-65235BEA2003}" dt="2022-06-07T03:22:51.648" v="28" actId="14100"/>
          <ac:picMkLst>
            <pc:docMk/>
            <pc:sldMk cId="985330357" sldId="350"/>
            <ac:picMk id="24" creationId="{C3ADE744-4008-4D8D-B271-9B09D2B7D2EF}"/>
          </ac:picMkLst>
        </pc:picChg>
      </pc:sldChg>
      <pc:sldChg chg="add del">
        <pc:chgData name="Chris Muncan" userId="70b074d8-e320-4708-9668-10082129d035" providerId="ADAL" clId="{C9FB22AE-D3FE-4C60-B05B-65235BEA2003}" dt="2022-06-07T03:31:41.108" v="143" actId="47"/>
        <pc:sldMkLst>
          <pc:docMk/>
          <pc:sldMk cId="806654681" sldId="351"/>
        </pc:sldMkLst>
      </pc:sldChg>
      <pc:sldChg chg="add">
        <pc:chgData name="Chris Muncan" userId="70b074d8-e320-4708-9668-10082129d035" providerId="ADAL" clId="{C9FB22AE-D3FE-4C60-B05B-65235BEA2003}" dt="2022-06-07T03:26:52.475" v="33"/>
        <pc:sldMkLst>
          <pc:docMk/>
          <pc:sldMk cId="3943380666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2DBE-D013-4330-A29E-E3CAE019DAA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9C016-E2D2-4378-9974-A8259FF52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477D-E2CB-411B-9850-5842F455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9839-9A2C-4D71-BE0E-A4DB5832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6276-3B2A-43A5-ADF9-E9FAAE63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5320D-B247-4185-804B-600A370A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FADE1-F3B0-46D0-9D45-BAF74EF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3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06F1-CE75-4980-A00C-5DB0ADAA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4C79-28A6-46F7-8FA0-C6CFFE42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DAA5-39C9-4E49-B807-09FB0026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AF1F-5267-49B8-BE65-67E122B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29D4-689C-4D95-8CD5-D9B130CC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3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F438F-E941-45A9-AD3A-B57AFC399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A815-75AF-4A92-8077-DB0C550D0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8478-78F6-451B-BFD8-EB73362E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28A9-72E0-42C4-8657-32BDBAFA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D089-539A-419A-8DBC-DA245CAA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56F2-F83A-4610-B901-D4E3900377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74239"/>
            <a:ext cx="5181600" cy="400272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5108-48F7-4222-8634-7F21AA44FA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4239"/>
            <a:ext cx="5181600" cy="4002724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7B7E8-2517-4E11-A74C-9501AFCC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69FB-41D8-40F8-8199-CFB6A1E24FB2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3D10-8472-47A2-940C-43A64B9E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085F-DBF5-4E52-B37E-7438241F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9A5-F4DA-445C-9AF5-192F540D6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60122B-A8BD-554D-A081-E1B70FA0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80" y="1286228"/>
            <a:ext cx="9804337" cy="799141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895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240" y="2180826"/>
            <a:ext cx="10972800" cy="3936548"/>
          </a:xfrm>
        </p:spPr>
        <p:txBody>
          <a:bodyPr>
            <a:normAutofit/>
          </a:bodyPr>
          <a:lstStyle>
            <a:lvl1pPr>
              <a:defRPr sz="2133" b="0" i="0">
                <a:latin typeface="Arial" panose="020B0604020202020204" pitchFamily="34" charset="0"/>
              </a:defRPr>
            </a:lvl1pPr>
            <a:lvl2pPr>
              <a:defRPr sz="1867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467">
                <a:latin typeface="HelveticaNeueLT Pro 55 Roman" pitchFamily="34" charset="0"/>
              </a:defRPr>
            </a:lvl4pPr>
            <a:lvl5pPr>
              <a:defRPr sz="1467">
                <a:latin typeface="HelveticaNeueLT Pro 55 Roman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623240" y="1311787"/>
            <a:ext cx="10972800" cy="677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B367AB8-5204-4F4F-9F05-7BF3F1C237F5}"/>
              </a:ext>
            </a:extLst>
          </p:cNvPr>
          <p:cNvSpPr txBox="1">
            <a:spLocks/>
          </p:cNvSpPr>
          <p:nvPr userDrawn="1"/>
        </p:nvSpPr>
        <p:spPr>
          <a:xfrm>
            <a:off x="7983134" y="6309400"/>
            <a:ext cx="630383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54487EFD-7334-C841-8833-0D2EDC6C8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5658" y="6309400"/>
            <a:ext cx="630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B0861-9806-4BA5-8D97-CBF133416C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67B6-236C-4B86-9BA1-7DC68F83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341E-9384-4620-888E-303CE342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E5A7-4356-4E96-A766-23DF8919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894A-C7C6-4A5C-B9AC-68038E81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BCD70-1F1E-4F3A-9239-3E44F9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377-ECF3-443B-875F-ED8D665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4282-0FB6-4B7E-98C2-E42D6A57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4D99-DB39-46C5-ACBC-D49EDFC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5989E-EBBB-4720-9F00-A8005F4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1873-18A6-41CD-B900-EB13C709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79DD-97A0-4DFD-9B0F-43AC369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5311-807B-47CB-830E-008EC24F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EA897-26C5-4280-A63F-5D20070D2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084C-03F9-45F7-908F-B2C4CE3D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11DC0-46C9-4A22-8F0D-0A1F10E8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E253B-A18E-4641-B86F-142F9A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F845-3358-4080-87F8-DA2FDCC8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5647-5BDD-415F-AE1D-DBDD860E4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622A-74DC-414B-B71B-C41327D43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EEF03-FFDE-4FD4-82C4-31458EC6D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2AF65-8361-429A-8AD7-7C11B364A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4DEAF-3A7E-433E-8381-772D8C4E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143E1-2D09-4FA6-859E-A71A0A9C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8B379-9758-4EB2-B2AF-DED1401D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9519-ED18-4834-9D93-9021A412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D295-CF04-4874-B176-7E4E75BD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5CADD-0F4F-409D-9D9C-16F953C7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4BBB-3983-4654-BD45-4574CBFD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70B0-6202-449B-8BD8-52C361DC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E2C3F-708D-4E70-87DF-FB91E83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AEA3-C23A-4681-BE25-E0093CBF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F1C-D1B3-4BAE-8B4C-7E4105B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A08-616F-4ED0-B2E1-3D333296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1A710-A81C-4584-80D5-E64F61142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0C394-E08A-475A-99BC-BC6EB5D7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5B185-BB91-4A8E-BA76-9E23BC7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74A4-98B3-4CB5-949E-EF45EDA3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3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A8B-7967-4B66-B9F4-D72775D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4A423-814E-48AC-92E1-5825C5C4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56851-7A72-4BAC-A625-AAC03A93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AD74-BE45-43FB-9DC2-781D1F1D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4A7C-C9A2-4D08-95CC-6EA2D611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752C-43EA-4CC3-9575-235B912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4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B14AD-C3EB-4304-AFD7-260C0F9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13F-67E4-4248-9A83-C5A5AD28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544A-8896-4652-A1FB-6BE7B1204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09E39-8EB8-4A71-BFB5-72844F39037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8D12-0673-4B88-9467-95CA20115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87A-7564-434D-BE03-31DAC1E4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96B3-E012-4F64-9E6F-CD21187F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5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ug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dug.org/higherlogic/s/page/user-groups-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orm.jotform.com/idug/rug-event-support-request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dug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ug.org/events/calendar/north-america-conference-202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dug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ug.org/idug22nadb2techconference/registration" TargetMode="External"/><Relationship Id="rId2" Type="http://schemas.openxmlformats.org/officeDocument/2006/relationships/hyperlink" Target="http://www.idu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idug.org/idug22nadb2techconference/daily-schedule-grid-idug" TargetMode="External"/><Relationship Id="rId4" Type="http://schemas.openxmlformats.org/officeDocument/2006/relationships/hyperlink" Target="https://www.idug.org/idug22nadb2techconference/content/technicalsess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ug.org/events/calendar/2022-emea-conferenc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A74970-D3AC-445E-B424-707D9898A321}"/>
              </a:ext>
            </a:extLst>
          </p:cNvPr>
          <p:cNvSpPr txBox="1"/>
          <p:nvPr/>
        </p:nvSpPr>
        <p:spPr>
          <a:xfrm>
            <a:off x="5066950" y="2363563"/>
            <a:ext cx="6763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cumin Pro Condensed Semibold" panose="020B0706020202020204"/>
              </a:rPr>
              <a:t>International Db2</a:t>
            </a:r>
          </a:p>
          <a:p>
            <a:pPr algn="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cumin Pro Condensed Semibold" panose="020B0706020202020204"/>
              </a:rPr>
              <a:t>Users Group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191C823-FB2B-B447-94C8-2C55F282C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07" y="2339377"/>
            <a:ext cx="3600720" cy="1970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301EC-1C89-441C-B730-CA546D1801F7}"/>
              </a:ext>
            </a:extLst>
          </p:cNvPr>
          <p:cNvSpPr txBox="1"/>
          <p:nvPr/>
        </p:nvSpPr>
        <p:spPr>
          <a:xfrm>
            <a:off x="8486775" y="6176599"/>
            <a:ext cx="33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hlinkClick r:id="rId4"/>
              </a:rPr>
              <a:t>IDUG.org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350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E98610-43BA-4376-A8B8-FA34A3AF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endParaRPr lang="en-US" sz="2600" dirty="0">
              <a:hlinkClick r:id="rId2"/>
            </a:endParaRPr>
          </a:p>
          <a:p>
            <a:pPr marL="0" indent="0">
              <a:buNone/>
            </a:pPr>
            <a:r>
              <a:rPr lang="en-US" sz="2600" dirty="0">
                <a:hlinkClick r:id="rId2"/>
              </a:rPr>
              <a:t>https://www.idug.org/higherlogic/s/page/user-groups-home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ED575D-1730-4CF8-B48D-08888A4A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Regional User Groups</a:t>
            </a:r>
            <a:endParaRPr lang="en-CA" sz="30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9FB95-95D7-43AD-B7E9-09BE19828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7906"/>
            <a:ext cx="6770648" cy="4713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04C180-05DF-45F6-BF06-A2C6D69AD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8"/>
            <a:ext cx="6724344" cy="46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9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D6E83-36E7-4137-9C9E-7366CE59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56241"/>
            <a:ext cx="10972800" cy="3936548"/>
          </a:xfrm>
        </p:spPr>
        <p:txBody>
          <a:bodyPr>
            <a:normAutofit fontScale="92500" lnSpcReduction="20000"/>
          </a:bodyPr>
          <a:lstStyle/>
          <a:p>
            <a:r>
              <a:rPr lang="en-GB" b="1" spc="-33" dirty="0">
                <a:ea typeface="Times New Roman" panose="02020603050405020304" pitchFamily="18" charset="0"/>
                <a:cs typeface="Arial" panose="020B0604020202020204" pitchFamily="34" charset="0"/>
              </a:rPr>
              <a:t>IDUG RUG Committee Chair</a:t>
            </a:r>
            <a:endParaRPr lang="hr-HR" b="1" spc="-33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r>
              <a:rPr lang="hr-HR" b="1" spc="-33" dirty="0">
                <a:ea typeface="Times New Roman" panose="02020603050405020304" pitchFamily="18" charset="0"/>
                <a:cs typeface="Arial" panose="020B0604020202020204" pitchFamily="34" charset="0"/>
              </a:rPr>
              <a:t>				</a:t>
            </a:r>
            <a:r>
              <a:rPr lang="hr-HR" b="1" spc="-33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Željen Stanić</a:t>
            </a:r>
            <a:endParaRPr lang="en-US" spc="-33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33" dirty="0">
                <a:ea typeface="Times New Roman" panose="02020603050405020304" pitchFamily="18" charset="0"/>
                <a:cs typeface="Arial" panose="020B0604020202020204" pitchFamily="34" charset="0"/>
              </a:rPr>
              <a:t>IDUG RUG Committee Regional Members</a:t>
            </a:r>
            <a:endParaRPr lang="hr-HR" b="1" spc="-33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600" b="1" spc="-33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America	</a:t>
            </a:r>
            <a:r>
              <a:rPr lang="en-US" sz="1867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Dustin Ratliff , Chris Muncan</a:t>
            </a:r>
            <a:endParaRPr lang="en-US" sz="2133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600" b="1" spc="-33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EMEA</a:t>
            </a:r>
            <a:r>
              <a:rPr lang="hr-HR" sz="1600" spc="-33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86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Tielemans, Adrian Collett</a:t>
            </a:r>
            <a:endParaRPr lang="hr-HR" sz="1867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hr-HR" sz="1600" b="1" spc="-33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Latin America</a:t>
            </a:r>
            <a:r>
              <a:rPr lang="hr-HR" sz="1600" spc="-33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6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Estrada Benavides </a:t>
            </a:r>
            <a:endParaRPr lang="hr-HR" sz="1867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hr-HR" sz="1600" b="1" spc="-33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r>
              <a:rPr lang="hr-HR" sz="1600" spc="-33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600" b="1" spc="-33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hr-HR" sz="1600" b="1" spc="-33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hr-HR" sz="1600" b="1" spc="-33" dirty="0">
                <a:latin typeface="Arial" panose="020B0604020202020204" pitchFamily="34" charset="0"/>
                <a:cs typeface="Times New Roman" panose="02020603050405020304" pitchFamily="18" charset="0"/>
              </a:rPr>
              <a:t>Australia/New </a:t>
            </a:r>
            <a:r>
              <a:rPr lang="hr-HR" sz="1600" b="1" spc="-33" dirty="0" err="1">
                <a:latin typeface="Arial" panose="020B0604020202020204" pitchFamily="34" charset="0"/>
                <a:cs typeface="Times New Roman" panose="02020603050405020304" pitchFamily="18" charset="0"/>
              </a:rPr>
              <a:t>Zealand</a:t>
            </a:r>
            <a:r>
              <a:rPr lang="hr-HR" sz="1600" spc="-33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1600" b="1" spc="-33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hr-HR" sz="1600" b="1" spc="-33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33" dirty="0" err="1">
                <a:ea typeface="Times New Roman" panose="02020603050405020304" pitchFamily="18" charset="0"/>
                <a:cs typeface="Arial" panose="020B0604020202020204" pitchFamily="34" charset="0"/>
              </a:rPr>
              <a:t>BoD</a:t>
            </a:r>
            <a:r>
              <a:rPr lang="en-GB" b="1" spc="-33" dirty="0">
                <a:ea typeface="Times New Roman" panose="02020603050405020304" pitchFamily="18" charset="0"/>
                <a:cs typeface="Arial" panose="020B0604020202020204" pitchFamily="34" charset="0"/>
              </a:rPr>
              <a:t> Liaison </a:t>
            </a:r>
            <a:endParaRPr lang="hr-HR" b="1" spc="-33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r>
              <a:rPr lang="hr-HR" b="1" spc="-33" dirty="0">
                <a:ea typeface="Times New Roman" panose="02020603050405020304" pitchFamily="18" charset="0"/>
                <a:cs typeface="Arial" panose="020B0604020202020204" pitchFamily="34" charset="0"/>
              </a:rPr>
              <a:t>				 </a:t>
            </a:r>
            <a:r>
              <a:rPr lang="hr-HR" b="1" spc="-33" dirty="0">
                <a:solidFill>
                  <a:srgbClr val="7030A0"/>
                </a:solidFill>
                <a:cs typeface="Arial" panose="020B0604020202020204" pitchFamily="34" charset="0"/>
              </a:rPr>
              <a:t>Mateja </a:t>
            </a:r>
            <a:r>
              <a:rPr lang="hr-HR" b="1" spc="-33" dirty="0" err="1">
                <a:solidFill>
                  <a:srgbClr val="7030A0"/>
                </a:solidFill>
                <a:cs typeface="Arial" panose="020B0604020202020204" pitchFamily="34" charset="0"/>
              </a:rPr>
              <a:t>Jankovič</a:t>
            </a:r>
            <a:endParaRPr lang="en-US" sz="1600" b="1" spc="-33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spc="-33" dirty="0">
                <a:ea typeface="Times New Roman" panose="02020603050405020304" pitchFamily="18" charset="0"/>
                <a:cs typeface="Arial" panose="020B0604020202020204" pitchFamily="34" charset="0"/>
              </a:rPr>
              <a:t>Vendor (</a:t>
            </a:r>
            <a:r>
              <a:rPr lang="en-GB" b="1" spc="-33" dirty="0" err="1">
                <a:ea typeface="Times New Roman" panose="02020603050405020304" pitchFamily="18" charset="0"/>
                <a:cs typeface="Arial" panose="020B0604020202020204" pitchFamily="34" charset="0"/>
              </a:rPr>
              <a:t>BoD</a:t>
            </a:r>
            <a:r>
              <a:rPr lang="en-GB" b="1" spc="-33" dirty="0">
                <a:ea typeface="Times New Roman" panose="02020603050405020304" pitchFamily="18" charset="0"/>
                <a:cs typeface="Arial" panose="020B0604020202020204" pitchFamily="34" charset="0"/>
              </a:rPr>
              <a:t>) Liaisons  </a:t>
            </a:r>
            <a:endParaRPr lang="hr-HR" b="1" spc="-33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3"/>
            <a:r>
              <a:rPr lang="hr-HR" sz="1600" b="1" spc="-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IBM		</a:t>
            </a:r>
            <a:r>
              <a:rPr lang="hr-HR" sz="186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Reed</a:t>
            </a:r>
          </a:p>
          <a:p>
            <a:pPr lvl="3"/>
            <a:r>
              <a:rPr lang="hr-HR" sz="1600" b="1" spc="-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BMC		</a:t>
            </a:r>
            <a:r>
              <a:rPr lang="hr-HR" sz="173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Moran</a:t>
            </a:r>
          </a:p>
          <a:p>
            <a:pPr lvl="3"/>
            <a:r>
              <a:rPr lang="hr-HR" sz="1600" b="1" spc="-33" dirty="0">
                <a:latin typeface="Arial" panose="020B0604020202020204" pitchFamily="34" charset="0"/>
                <a:cs typeface="Arial" panose="020B0604020202020204" pitchFamily="34" charset="0"/>
              </a:rPr>
              <a:t>Broadcom		</a:t>
            </a:r>
            <a:r>
              <a:rPr lang="hr-HR" sz="1733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Jasminder Singh</a:t>
            </a:r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3FE9CC-A165-4B39-8FE2-3B40149A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IDUG RUG Committee Organization</a:t>
            </a:r>
            <a:endParaRPr lang="en-C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69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A631-5191-4949-8ECA-75FB866D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39" y="2059580"/>
            <a:ext cx="11669596" cy="3782421"/>
          </a:xfrm>
        </p:spPr>
        <p:txBody>
          <a:bodyPr>
            <a:normAutofit/>
          </a:bodyPr>
          <a:lstStyle/>
          <a:p>
            <a:r>
              <a:rPr lang="en-US" dirty="0"/>
              <a:t>Created form for RUG support :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https://form.jotform.com/idug/rug-event-support-request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3381-BD97-5F40-ADB5-82E6AFCB3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10C4C6-7284-4C2B-B661-EA1A2009BC7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B56B7-4D09-415C-A0AE-2AFC7E83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654" y="1069296"/>
            <a:ext cx="3234004" cy="53823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9628AB2-D02A-4FDF-AAC4-D9A8714E26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IDUG RUG Support</a:t>
            </a:r>
            <a:endParaRPr lang="en-C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98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E98610-43BA-4376-A8B8-FA34A3AF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18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ED575D-1730-4CF8-B48D-08888A4A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3000" b="1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C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38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26-09BF-F048-9556-78065B7D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39" y="2084813"/>
            <a:ext cx="11042831" cy="3936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International Db2 Users Group (IDUG®) is the leading independent, user-driven community that provides a direct channel to thousands of professional Db2 users across the globe.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C316CE-212E-44DA-94D0-B77ED967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What is IDUG?</a:t>
            </a:r>
            <a:endParaRPr lang="en-C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598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7C316CE-212E-44DA-94D0-B77ED967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Who is IDUG for?</a:t>
            </a:r>
            <a:endParaRPr lang="en-CA" sz="3000" b="1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41837A-5767-4FA1-B050-BD2000BABA37}"/>
              </a:ext>
            </a:extLst>
          </p:cNvPr>
          <p:cNvGrpSpPr/>
          <p:nvPr/>
        </p:nvGrpSpPr>
        <p:grpSpPr>
          <a:xfrm>
            <a:off x="1964903" y="3781809"/>
            <a:ext cx="8361998" cy="2251645"/>
            <a:chOff x="461438" y="3668571"/>
            <a:chExt cx="10791847" cy="26241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28F06-6B0D-4B53-82EC-39BD6CC243EE}"/>
                </a:ext>
              </a:extLst>
            </p:cNvPr>
            <p:cNvSpPr txBox="1"/>
            <p:nvPr/>
          </p:nvSpPr>
          <p:spPr>
            <a:xfrm>
              <a:off x="922830" y="3668571"/>
              <a:ext cx="1425243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Developers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9EA6DA-B989-490D-A3B1-616C6361DE01}"/>
                </a:ext>
              </a:extLst>
            </p:cNvPr>
            <p:cNvSpPr txBox="1"/>
            <p:nvPr/>
          </p:nvSpPr>
          <p:spPr>
            <a:xfrm>
              <a:off x="3179519" y="3693065"/>
              <a:ext cx="3083434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Database Administrators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FCE908-CE5F-48B5-ADE6-F17882BE8A84}"/>
                </a:ext>
              </a:extLst>
            </p:cNvPr>
            <p:cNvSpPr txBox="1"/>
            <p:nvPr/>
          </p:nvSpPr>
          <p:spPr>
            <a:xfrm>
              <a:off x="9585992" y="5881172"/>
              <a:ext cx="1667293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</a:t>
              </a:r>
              <a:r>
                <a:rPr lang="hr-HR" sz="1544" b="1" dirty="0"/>
                <a:t>IT </a:t>
              </a:r>
              <a:r>
                <a:rPr lang="en-GB" sz="1544" b="1" dirty="0"/>
                <a:t>Architects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6DDE3E-4FD4-40C0-A6DB-6F56E7E035F7}"/>
                </a:ext>
              </a:extLst>
            </p:cNvPr>
            <p:cNvSpPr txBox="1"/>
            <p:nvPr/>
          </p:nvSpPr>
          <p:spPr>
            <a:xfrm>
              <a:off x="461438" y="5908200"/>
              <a:ext cx="1941618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IT Professionals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922209-F89A-4CB7-B824-7CCB0D0CB84E}"/>
                </a:ext>
              </a:extLst>
            </p:cNvPr>
            <p:cNvSpPr txBox="1"/>
            <p:nvPr/>
          </p:nvSpPr>
          <p:spPr>
            <a:xfrm>
              <a:off x="6238483" y="3688231"/>
              <a:ext cx="2594202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44" b="1" dirty="0"/>
                <a:t> System Programmers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426437-79CD-47F0-BB5C-1F83C91679F4}"/>
                </a:ext>
              </a:extLst>
            </p:cNvPr>
            <p:cNvSpPr txBox="1"/>
            <p:nvPr/>
          </p:nvSpPr>
          <p:spPr>
            <a:xfrm>
              <a:off x="6008746" y="5892579"/>
              <a:ext cx="2831452" cy="384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4" b="1" dirty="0"/>
                <a:t>Data Scientists/Analysts </a:t>
              </a:r>
            </a:p>
          </p:txBody>
        </p:sp>
      </p:grpSp>
      <p:pic>
        <p:nvPicPr>
          <p:cNvPr id="16" name="Picture 4" descr="Slikovni rezultat za developers pics">
            <a:extLst>
              <a:ext uri="{FF2B5EF4-FFF2-40B4-BE49-F238E27FC236}">
                <a16:creationId xmlns:a16="http://schemas.microsoft.com/office/drawing/2014/main" id="{45864580-AE77-40A0-9CF7-3EE1FB78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41" y="2472325"/>
            <a:ext cx="2324333" cy="13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likovni rezultat za dba pics">
            <a:extLst>
              <a:ext uri="{FF2B5EF4-FFF2-40B4-BE49-F238E27FC236}">
                <a16:creationId xmlns:a16="http://schemas.microsoft.com/office/drawing/2014/main" id="{CE6ABF41-A8FB-424D-B1C9-B0BB55AF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80" y="2474088"/>
            <a:ext cx="1956047" cy="14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Slikovni rezultat za system programmer pics">
            <a:extLst>
              <a:ext uri="{FF2B5EF4-FFF2-40B4-BE49-F238E27FC236}">
                <a16:creationId xmlns:a16="http://schemas.microsoft.com/office/drawing/2014/main" id="{36A3D2D4-D48C-4839-840E-5CC9CE83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34" y="2523886"/>
            <a:ext cx="2110144" cy="12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Slikovni rezultat za IT professional pics">
            <a:extLst>
              <a:ext uri="{FF2B5EF4-FFF2-40B4-BE49-F238E27FC236}">
                <a16:creationId xmlns:a16="http://schemas.microsoft.com/office/drawing/2014/main" id="{5D814045-6553-462C-83BE-BE38D81F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08" y="4249651"/>
            <a:ext cx="2168849" cy="14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Infographic: Top 7 Jobs in IT Security">
            <a:extLst>
              <a:ext uri="{FF2B5EF4-FFF2-40B4-BE49-F238E27FC236}">
                <a16:creationId xmlns:a16="http://schemas.microsoft.com/office/drawing/2014/main" id="{8B2E1DE7-609C-416B-BE53-AE0556AF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05" y="2519738"/>
            <a:ext cx="2147249" cy="12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DA1F74-E728-4A46-8AD6-957056A82C6E}"/>
              </a:ext>
            </a:extLst>
          </p:cNvPr>
          <p:cNvSpPr txBox="1"/>
          <p:nvPr/>
        </p:nvSpPr>
        <p:spPr>
          <a:xfrm>
            <a:off x="8662499" y="3781809"/>
            <a:ext cx="1778820" cy="329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b="1" dirty="0"/>
              <a:t> Security Engineers </a:t>
            </a:r>
          </a:p>
        </p:txBody>
      </p:sp>
      <p:pic>
        <p:nvPicPr>
          <p:cNvPr id="22" name="Picture 14" descr="Data Science vs. Big Data vs. Data Analytics">
            <a:extLst>
              <a:ext uri="{FF2B5EF4-FFF2-40B4-BE49-F238E27FC236}">
                <a16:creationId xmlns:a16="http://schemas.microsoft.com/office/drawing/2014/main" id="{353384AF-F9FD-49CC-B0A0-66D012B3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50" y="4267285"/>
            <a:ext cx="2316700" cy="14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Slikovni rezultat za it architect">
            <a:extLst>
              <a:ext uri="{FF2B5EF4-FFF2-40B4-BE49-F238E27FC236}">
                <a16:creationId xmlns:a16="http://schemas.microsoft.com/office/drawing/2014/main" id="{AE0CF87E-0011-451E-AC6C-24E4D310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54" y="4267285"/>
            <a:ext cx="2148706" cy="14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C3ADE744-4008-4D8D-B271-9B09D2B7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23" y="4267285"/>
            <a:ext cx="2023636" cy="14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A555819-EA88-489A-81E8-5E0C1D8A0D0C}"/>
              </a:ext>
            </a:extLst>
          </p:cNvPr>
          <p:cNvSpPr/>
          <p:nvPr/>
        </p:nvSpPr>
        <p:spPr>
          <a:xfrm>
            <a:off x="3927618" y="5724716"/>
            <a:ext cx="2318007" cy="329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44" b="1" dirty="0"/>
              <a:t>Data Architect</a:t>
            </a:r>
            <a:r>
              <a:rPr lang="hr-HR" sz="1544" b="1" dirty="0"/>
              <a:t>s/</a:t>
            </a:r>
            <a:r>
              <a:rPr lang="en-US" sz="1544" b="1" dirty="0"/>
              <a:t>Engineer</a:t>
            </a:r>
            <a:r>
              <a:rPr lang="hr-HR" sz="1544" b="1" dirty="0"/>
              <a:t>s</a:t>
            </a:r>
            <a:endParaRPr lang="en-US" sz="1544" b="1" dirty="0"/>
          </a:p>
        </p:txBody>
      </p:sp>
    </p:spTree>
    <p:extLst>
      <p:ext uri="{BB962C8B-B14F-4D97-AF65-F5344CB8AC3E}">
        <p14:creationId xmlns:p14="http://schemas.microsoft.com/office/powerpoint/2010/main" val="98533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26-09BF-F048-9556-78065B7D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39" y="2084813"/>
            <a:ext cx="11042831" cy="44080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>
                <a:hlinkClick r:id="rId2"/>
              </a:rPr>
              <a:t>IDUG.org</a:t>
            </a:r>
            <a:endParaRPr lang="en-GB" b="1" dirty="0"/>
          </a:p>
          <a:p>
            <a:r>
              <a:rPr lang="en-GB" dirty="0"/>
              <a:t>30+ years technical education</a:t>
            </a:r>
          </a:p>
          <a:p>
            <a:r>
              <a:rPr lang="en-GB" dirty="0"/>
              <a:t>Unites Db2 professionals globally</a:t>
            </a:r>
          </a:p>
          <a:p>
            <a:r>
              <a:rPr lang="en-GB" dirty="0"/>
              <a:t>Forum (DB2-L)</a:t>
            </a:r>
          </a:p>
          <a:p>
            <a:r>
              <a:rPr lang="en-GB" dirty="0"/>
              <a:t>Db2 Content, blogs, videos, presentations</a:t>
            </a:r>
          </a:p>
          <a:p>
            <a:r>
              <a:rPr lang="en-GB" dirty="0"/>
              <a:t>Db2 Events</a:t>
            </a:r>
          </a:p>
          <a:p>
            <a:pPr lvl="1"/>
            <a:r>
              <a:rPr lang="en-GB" dirty="0"/>
              <a:t>North America</a:t>
            </a:r>
          </a:p>
          <a:p>
            <a:pPr lvl="1"/>
            <a:r>
              <a:rPr lang="hr-HR" dirty="0"/>
              <a:t>Latin</a:t>
            </a:r>
            <a:r>
              <a:rPr lang="en-GB" dirty="0"/>
              <a:t> America</a:t>
            </a:r>
          </a:p>
          <a:p>
            <a:pPr lvl="1"/>
            <a:r>
              <a:rPr lang="en-GB" dirty="0"/>
              <a:t>EMEA</a:t>
            </a:r>
          </a:p>
          <a:p>
            <a:pPr lvl="1"/>
            <a:r>
              <a:rPr lang="hr-HR" dirty="0"/>
              <a:t>Australia</a:t>
            </a:r>
            <a:endParaRPr lang="en-US" dirty="0"/>
          </a:p>
          <a:p>
            <a:pPr lvl="1"/>
            <a:r>
              <a:rPr lang="en-GB" dirty="0"/>
              <a:t>Asia</a:t>
            </a:r>
          </a:p>
          <a:p>
            <a:pPr lvl="1"/>
            <a:r>
              <a:rPr lang="en-GB" dirty="0"/>
              <a:t>and expanding rapidly </a:t>
            </a:r>
          </a:p>
          <a:p>
            <a:r>
              <a:rPr lang="en-GB" dirty="0"/>
              <a:t>Db2 Certification at conferences</a:t>
            </a:r>
          </a:p>
          <a:p>
            <a:r>
              <a:rPr lang="en-GB" dirty="0"/>
              <a:t>Supports Regional User Groups (RUGs)</a:t>
            </a:r>
          </a:p>
          <a:p>
            <a:r>
              <a:rPr lang="en-GB" dirty="0"/>
              <a:t>Social networking communities for “like-minded” individuals 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39F8EF-2056-47D7-A609-49BC56B7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28" y="718281"/>
            <a:ext cx="5953533" cy="49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C316CE-212E-44DA-94D0-B77ED967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Why IDUG?</a:t>
            </a:r>
            <a:endParaRPr lang="en-C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75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8A8809-0906-4E88-8D0F-F56B5AEFA61D}"/>
              </a:ext>
            </a:extLst>
          </p:cNvPr>
          <p:cNvSpPr txBox="1"/>
          <p:nvPr/>
        </p:nvSpPr>
        <p:spPr>
          <a:xfrm>
            <a:off x="0" y="4533900"/>
            <a:ext cx="1219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Attendee Experience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100+ educational sessions with industry professionals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Discussions with industry experts in Db2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Hands-on Labs &amp; Workshops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Back to Basics &amp; Application Development learning paths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Complimentary Db2 certification &amp; badging opportunities (a $200+ value)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Networking and more!</a:t>
            </a:r>
          </a:p>
          <a:p>
            <a:pPr marL="285750" indent="-285750">
              <a:buFontTx/>
              <a:buChar char="-"/>
            </a:pPr>
            <a:endParaRPr lang="en-CA" sz="1600" dirty="0"/>
          </a:p>
          <a:p>
            <a:r>
              <a:rPr lang="en-CA" sz="1600" dirty="0">
                <a:hlinkClick r:id="rId3"/>
              </a:rPr>
              <a:t>https://www.idug.org/events/calendar/north-america-conference-2022</a:t>
            </a:r>
            <a:endParaRPr lang="en-CA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DD200-0D92-40B3-B627-C5D1C8E4179A}"/>
              </a:ext>
            </a:extLst>
          </p:cNvPr>
          <p:cNvSpPr txBox="1"/>
          <p:nvPr/>
        </p:nvSpPr>
        <p:spPr>
          <a:xfrm>
            <a:off x="9534525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Register now at </a:t>
            </a:r>
            <a:r>
              <a:rPr lang="en-CA" b="1" dirty="0">
                <a:hlinkClick r:id="rId4"/>
              </a:rPr>
              <a:t>IDUG.org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41797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1C4E0B-24A1-4CD4-A976-571FC0D6DF44}"/>
              </a:ext>
            </a:extLst>
          </p:cNvPr>
          <p:cNvSpPr txBox="1">
            <a:spLocks/>
          </p:cNvSpPr>
          <p:nvPr/>
        </p:nvSpPr>
        <p:spPr>
          <a:xfrm>
            <a:off x="362825" y="1825625"/>
            <a:ext cx="3546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AppDev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Db2 Testing Options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Luksetich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Database Consulting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 Your DBAs Hear... and how to stop making them crazy!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raig Mullins, Mullins Consulting, Inc.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happy or are you still deprecated?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Roy Boxwell, Software Engineering GmbH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Handful of Application Development Goodies in Db2 12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Kotrc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Broadcom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to Basics:  Optimizer Access Paths and Performance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Tony Andrews, Themis Inc.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E3AEAE-07C9-4F22-B308-AFAFD397FBA3}"/>
              </a:ext>
            </a:extLst>
          </p:cNvPr>
          <p:cNvSpPr txBox="1">
            <a:spLocks/>
          </p:cNvSpPr>
          <p:nvPr/>
        </p:nvSpPr>
        <p:spPr>
          <a:xfrm>
            <a:off x="4322776" y="1690688"/>
            <a:ext cx="3546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z/OS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Db2 for z/OS Utilities - Best Practices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Haakon Roberts, IBM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Indexes, the First Performance Tool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Jim Dee, BMC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Edition + Db2 13 - Db2 for z/OS Development "SWAT Tales"</a:t>
            </a:r>
            <a:br>
              <a:rPr kumimoji="0" lang="en-CA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Anthony Ciabattoni, IBM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Db2 for z/OS and z16 Synergy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Akiko Hoshikawa, IBM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Db2 for z/OS User Transformation Strategy Update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Sowmya Kameswaran, IBM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F8C4EF-D52D-4E2D-BC3E-875346C8CE38}"/>
              </a:ext>
            </a:extLst>
          </p:cNvPr>
          <p:cNvSpPr txBox="1">
            <a:spLocks/>
          </p:cNvSpPr>
          <p:nvPr/>
        </p:nvSpPr>
        <p:spPr>
          <a:xfrm>
            <a:off x="8282730" y="1690688"/>
            <a:ext cx="3546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Db2 Roadmap - A Peak Ahead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Keri Romanufa, IBM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Favourite Db2 Problem Determination Tricks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Magic with Db2 and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Jupyter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Notebooks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George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Baklarz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IBM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Running Db2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PureScale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 public cloud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Dale McInnis, IBM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D461B0-0449-43BC-AFC2-49EEAB12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3000" b="1" dirty="0">
                <a:latin typeface="Calibri" panose="020F0502020204030204" pitchFamily="34" charset="0"/>
                <a:cs typeface="Calibri" panose="020F0502020204030204" pitchFamily="34" charset="0"/>
              </a:rPr>
              <a:t>IDUG NA 2022 Content Showcase</a:t>
            </a:r>
            <a:endParaRPr lang="en-CA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47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26-09BF-F048-9556-78065B7D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39" y="2084813"/>
            <a:ext cx="11042831" cy="3936548"/>
          </a:xfrm>
        </p:spPr>
        <p:txBody>
          <a:bodyPr>
            <a:normAutofit/>
          </a:bodyPr>
          <a:lstStyle/>
          <a:p>
            <a:r>
              <a:rPr lang="en-US" dirty="0"/>
              <a:t>&gt;30% speakers are IBM Champions</a:t>
            </a:r>
          </a:p>
          <a:p>
            <a:r>
              <a:rPr lang="en-US" dirty="0"/>
              <a:t>Stuart &amp; Libby presenting in person:</a:t>
            </a:r>
          </a:p>
          <a:p>
            <a:pPr lvl="1"/>
            <a:r>
              <a:rPr lang="en-US" dirty="0"/>
              <a:t>What it takes to be an IBM Champion</a:t>
            </a:r>
          </a:p>
          <a:p>
            <a:r>
              <a:rPr lang="en-US" dirty="0"/>
              <a:t>Champion social networking at IDUG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DE40E0-CC16-46A3-AD2C-CA04235B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IDUG &amp; IBM Champions</a:t>
            </a:r>
            <a:endParaRPr lang="en-CA" sz="30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443B8-9330-4482-AD60-3A574AAB6F76}"/>
              </a:ext>
            </a:extLst>
          </p:cNvPr>
          <p:cNvSpPr txBox="1"/>
          <p:nvPr/>
        </p:nvSpPr>
        <p:spPr>
          <a:xfrm>
            <a:off x="623239" y="4053087"/>
            <a:ext cx="104008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nsolas" panose="020B0609020204030204" pitchFamily="49" charset="0"/>
              </a:rPr>
              <a:t>Adrian Collett      Emil </a:t>
            </a:r>
            <a:r>
              <a:rPr lang="en-CA" sz="1600" dirty="0" err="1">
                <a:latin typeface="Consolas" panose="020B0609020204030204" pitchFamily="49" charset="0"/>
              </a:rPr>
              <a:t>Kotrc</a:t>
            </a:r>
            <a:r>
              <a:rPr lang="en-CA" sz="1600" dirty="0">
                <a:latin typeface="Consolas" panose="020B0609020204030204" pitchFamily="49" charset="0"/>
              </a:rPr>
              <a:t>               Mark Gillis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Bob </a:t>
            </a:r>
            <a:r>
              <a:rPr lang="en-CA" sz="1600" dirty="0" err="1">
                <a:latin typeface="Consolas" panose="020B0609020204030204" pitchFamily="49" charset="0"/>
              </a:rPr>
              <a:t>Bersano</a:t>
            </a:r>
            <a:r>
              <a:rPr lang="en-CA" sz="1600" dirty="0">
                <a:latin typeface="Consolas" panose="020B0609020204030204" pitchFamily="49" charset="0"/>
              </a:rPr>
              <a:t>         Ferdinand Prahst         Michael Tiefenbacher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Brian Laube         Fred Sobotka             Mohankumar Saraswatipura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Chris Crone         Gareth Copplestone-Jones Paul Turpin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Chris Muncan        Greg DeBo                Roland Schock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Christoph Theisen   Ian </a:t>
            </a:r>
            <a:r>
              <a:rPr lang="en-CA" sz="1600" dirty="0" err="1">
                <a:latin typeface="Consolas" panose="020B0609020204030204" pitchFamily="49" charset="0"/>
              </a:rPr>
              <a:t>Bjorhovde</a:t>
            </a:r>
            <a:r>
              <a:rPr lang="en-CA" sz="1600" dirty="0">
                <a:latin typeface="Consolas" panose="020B0609020204030204" pitchFamily="49" charset="0"/>
              </a:rPr>
              <a:t>            Roy Boxwell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Craig Mullins       Jim Dee                  Saghi Amirsoleymani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Daniel </a:t>
            </a:r>
            <a:r>
              <a:rPr lang="en-CA" sz="1600" dirty="0" err="1">
                <a:latin typeface="Consolas" panose="020B0609020204030204" pitchFamily="49" charset="0"/>
              </a:rPr>
              <a:t>Luksetich</a:t>
            </a:r>
            <a:r>
              <a:rPr lang="en-CA" sz="1600" dirty="0">
                <a:latin typeface="Consolas" panose="020B0609020204030204" pitchFamily="49" charset="0"/>
              </a:rPr>
              <a:t>    Joe Geller               SMike Toppins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Dave Beulke         </a:t>
            </a:r>
            <a:r>
              <a:rPr lang="en-CA" sz="1600" dirty="0" err="1">
                <a:latin typeface="Consolas" panose="020B0609020204030204" pitchFamily="49" charset="0"/>
              </a:rPr>
              <a:t>Jørn</a:t>
            </a:r>
            <a:r>
              <a:rPr lang="en-CA" sz="1600" dirty="0">
                <a:latin typeface="Consolas" panose="020B0609020204030204" pitchFamily="49" charset="0"/>
              </a:rPr>
              <a:t> Thyssen             Toine Michielse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David Simpson       Ken Shaffer              Tom Glaser</a:t>
            </a:r>
          </a:p>
          <a:p>
            <a:r>
              <a:rPr lang="en-CA" sz="1600" dirty="0">
                <a:latin typeface="Consolas" panose="020B0609020204030204" pitchFamily="49" charset="0"/>
              </a:rPr>
              <a:t>Ember Crooks        Libby Ingrassia          Tony Andrews</a:t>
            </a:r>
          </a:p>
        </p:txBody>
      </p:sp>
    </p:spTree>
    <p:extLst>
      <p:ext uri="{BB962C8B-B14F-4D97-AF65-F5344CB8AC3E}">
        <p14:creationId xmlns:p14="http://schemas.microsoft.com/office/powerpoint/2010/main" val="339781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AE26-09BF-F048-9556-78065B7D9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39" y="2084813"/>
            <a:ext cx="11042831" cy="3936548"/>
          </a:xfrm>
        </p:spPr>
        <p:txBody>
          <a:bodyPr>
            <a:normAutofit fontScale="55000" lnSpcReduction="20000"/>
          </a:bodyPr>
          <a:lstStyle/>
          <a:p>
            <a:pPr marL="0" indent="0" fontAlgn="ctr">
              <a:buNone/>
            </a:pPr>
            <a:r>
              <a:rPr lang="en-CA" b="1" dirty="0"/>
              <a:t>More information at </a:t>
            </a:r>
            <a:r>
              <a:rPr lang="en-CA" b="1" dirty="0">
                <a:hlinkClick r:id="rId2"/>
              </a:rPr>
              <a:t>IDUG.org</a:t>
            </a:r>
            <a:endParaRPr lang="en-CA" b="1" dirty="0"/>
          </a:p>
          <a:p>
            <a:pPr marL="0" indent="0" fontAlgn="ctr">
              <a:buNone/>
            </a:pPr>
            <a:endParaRPr lang="en-CA" dirty="0"/>
          </a:p>
          <a:p>
            <a:pPr marL="0" indent="0" fontAlgn="ctr">
              <a:buNone/>
            </a:pPr>
            <a:endParaRPr lang="en-CA" dirty="0"/>
          </a:p>
          <a:p>
            <a:pPr marL="0" indent="0" fontAlgn="ctr">
              <a:buNone/>
            </a:pPr>
            <a:r>
              <a:rPr lang="en-CA" b="1" dirty="0"/>
              <a:t>In-person &amp; Virtual Conference Experience</a:t>
            </a:r>
          </a:p>
          <a:p>
            <a:pPr marL="0" indent="0" fontAlgn="ctr">
              <a:buNone/>
            </a:pPr>
            <a:endParaRPr lang="en-CA" dirty="0"/>
          </a:p>
          <a:p>
            <a:pPr marL="0" indent="0" fontAlgn="ctr">
              <a:buNone/>
            </a:pPr>
            <a:r>
              <a:rPr lang="en-CA" b="1" dirty="0"/>
              <a:t>Registration is Open Now!</a:t>
            </a:r>
          </a:p>
          <a:p>
            <a:pPr marL="0" indent="0" fontAlgn="ctr">
              <a:buNone/>
            </a:pPr>
            <a:r>
              <a:rPr lang="en-CA" dirty="0">
                <a:hlinkClick r:id="rId3"/>
              </a:rPr>
              <a:t>https://www.idug.org/idug22nadb2techconference/registration</a:t>
            </a:r>
            <a:endParaRPr lang="en-CA" dirty="0"/>
          </a:p>
          <a:p>
            <a:pPr marL="0" indent="0" fontAlgn="ctr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Presentations &amp; Presenters</a:t>
            </a:r>
          </a:p>
          <a:p>
            <a:pPr marL="0" indent="0">
              <a:buNone/>
            </a:pPr>
            <a:r>
              <a:rPr lang="en-CA" dirty="0">
                <a:hlinkClick r:id="rId4"/>
              </a:rPr>
              <a:t>https://www.idug.org/idug22nadb2techconference/content/technicalsessions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Conference Schedule</a:t>
            </a:r>
          </a:p>
          <a:p>
            <a:pPr marL="0" indent="0">
              <a:buNone/>
            </a:pPr>
            <a:r>
              <a:rPr lang="en-CA" dirty="0">
                <a:hlinkClick r:id="rId5"/>
              </a:rPr>
              <a:t>https://www.idug.org/idug22nadb2techconference/daily-schedule-grid-idug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DE40E0-CC16-46A3-AD2C-CA04235B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IDUG North America 2022</a:t>
            </a:r>
            <a:endParaRPr lang="en-CA" sz="30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22D35-DD89-4085-AEEB-AEA1A14F7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956" y="1690688"/>
            <a:ext cx="4304805" cy="393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5339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8988E0-455E-4E76-9BAA-B126EA914BAA}"/>
              </a:ext>
            </a:extLst>
          </p:cNvPr>
          <p:cNvSpPr txBox="1"/>
          <p:nvPr/>
        </p:nvSpPr>
        <p:spPr>
          <a:xfrm>
            <a:off x="0" y="4533900"/>
            <a:ext cx="1219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Attendee Experience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100+ Technical Breakout Sessions occurring over all 4 days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Network with Vendor Partners in the Solution Center on Sunday – Tuesday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Optional Workshops offered Saturday and Wednesday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Db2 Fundamentals Track for z/OS at IDUG EMEA22 (different registration/fee &amp; schedule*)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Db2 Fundamentals Track for LUW at IDUG EMEA22 (different registration/fee &amp; schedule*)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Virtual offering of EMEA22 education (~ 33% of onsite content)</a:t>
            </a:r>
          </a:p>
          <a:p>
            <a:pPr marL="285750" indent="-285750">
              <a:buFontTx/>
              <a:buChar char="-"/>
            </a:pPr>
            <a:endParaRPr lang="en-CA" sz="1600" dirty="0"/>
          </a:p>
          <a:p>
            <a:r>
              <a:rPr lang="en-CA" sz="2000" dirty="0">
                <a:hlinkClick r:id="rId3"/>
              </a:rPr>
              <a:t>https://www.idug.org/events/calendar/2022-emea-conference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1574902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764</Words>
  <Application>Microsoft Office PowerPoint</Application>
  <PresentationFormat>Widescreen</PresentationFormat>
  <Paragraphs>130</Paragraphs>
  <Slides>13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Acumin Pro Condensed Semibold</vt:lpstr>
      <vt:lpstr>Arial</vt:lpstr>
      <vt:lpstr>Calibri</vt:lpstr>
      <vt:lpstr>Calibri Light</vt:lpstr>
      <vt:lpstr>Consolas</vt:lpstr>
      <vt:lpstr>HelveticaNeueLT Pro 55 Roman</vt:lpstr>
      <vt:lpstr>Custom Design</vt:lpstr>
      <vt:lpstr>PowerPoint Presentation</vt:lpstr>
      <vt:lpstr>What is IDUG?</vt:lpstr>
      <vt:lpstr>Who is IDUG for?</vt:lpstr>
      <vt:lpstr>Why IDUG?</vt:lpstr>
      <vt:lpstr>PowerPoint Presentation</vt:lpstr>
      <vt:lpstr>IDUG NA 2022 Content Showcase</vt:lpstr>
      <vt:lpstr>IDUG &amp; IBM Champions</vt:lpstr>
      <vt:lpstr>IDUG North America 2022</vt:lpstr>
      <vt:lpstr>PowerPoint Presentation</vt:lpstr>
      <vt:lpstr>Regional User Groups</vt:lpstr>
      <vt:lpstr>IDUG RUG Committee Organization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Heckman</dc:creator>
  <cp:lastModifiedBy>Chris Muncan</cp:lastModifiedBy>
  <cp:revision>43</cp:revision>
  <dcterms:created xsi:type="dcterms:W3CDTF">2019-11-12T17:59:23Z</dcterms:created>
  <dcterms:modified xsi:type="dcterms:W3CDTF">2022-09-13T12:49:14Z</dcterms:modified>
</cp:coreProperties>
</file>