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721" r:id="rId2"/>
  </p:sldMasterIdLst>
  <p:notesMasterIdLst>
    <p:notesMasterId r:id="rId61"/>
  </p:notesMasterIdLst>
  <p:sldIdLst>
    <p:sldId id="279" r:id="rId3"/>
    <p:sldId id="10663" r:id="rId4"/>
    <p:sldId id="10664" r:id="rId5"/>
    <p:sldId id="10665" r:id="rId6"/>
    <p:sldId id="10666" r:id="rId7"/>
    <p:sldId id="10667" r:id="rId8"/>
    <p:sldId id="10668" r:id="rId9"/>
    <p:sldId id="10678" r:id="rId10"/>
    <p:sldId id="291" r:id="rId11"/>
    <p:sldId id="10669" r:id="rId12"/>
    <p:sldId id="293" r:id="rId13"/>
    <p:sldId id="10670" r:id="rId14"/>
    <p:sldId id="302" r:id="rId15"/>
    <p:sldId id="317" r:id="rId16"/>
    <p:sldId id="318" r:id="rId17"/>
    <p:sldId id="319" r:id="rId18"/>
    <p:sldId id="320" r:id="rId19"/>
    <p:sldId id="306" r:id="rId20"/>
    <p:sldId id="307" r:id="rId21"/>
    <p:sldId id="308" r:id="rId22"/>
    <p:sldId id="303" r:id="rId23"/>
    <p:sldId id="304" r:id="rId24"/>
    <p:sldId id="309" r:id="rId25"/>
    <p:sldId id="310" r:id="rId26"/>
    <p:sldId id="311" r:id="rId27"/>
    <p:sldId id="312" r:id="rId28"/>
    <p:sldId id="313" r:id="rId29"/>
    <p:sldId id="10671" r:id="rId30"/>
    <p:sldId id="10672" r:id="rId31"/>
    <p:sldId id="10673" r:id="rId32"/>
    <p:sldId id="314" r:id="rId33"/>
    <p:sldId id="321" r:id="rId34"/>
    <p:sldId id="294" r:id="rId35"/>
    <p:sldId id="295" r:id="rId36"/>
    <p:sldId id="296" r:id="rId37"/>
    <p:sldId id="10659" r:id="rId38"/>
    <p:sldId id="10674" r:id="rId39"/>
    <p:sldId id="10675" r:id="rId40"/>
    <p:sldId id="10676" r:id="rId41"/>
    <p:sldId id="10684" r:id="rId42"/>
    <p:sldId id="322" r:id="rId43"/>
    <p:sldId id="10682" r:id="rId44"/>
    <p:sldId id="10683" r:id="rId45"/>
    <p:sldId id="10661" r:id="rId46"/>
    <p:sldId id="10662" r:id="rId47"/>
    <p:sldId id="10679" r:id="rId48"/>
    <p:sldId id="10680" r:id="rId49"/>
    <p:sldId id="297" r:id="rId50"/>
    <p:sldId id="298" r:id="rId51"/>
    <p:sldId id="299" r:id="rId52"/>
    <p:sldId id="10681" r:id="rId53"/>
    <p:sldId id="315" r:id="rId54"/>
    <p:sldId id="300" r:id="rId55"/>
    <p:sldId id="301" r:id="rId56"/>
    <p:sldId id="305" r:id="rId57"/>
    <p:sldId id="10657" r:id="rId58"/>
    <p:sldId id="10658" r:id="rId59"/>
    <p:sldId id="10677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F4890B-933D-4FC5-892C-B415199B4F14}" v="2" dt="2022-09-13T08:16:58.3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545" autoAdjust="0"/>
    <p:restoredTop sz="94660"/>
  </p:normalViewPr>
  <p:slideViewPr>
    <p:cSldViewPr snapToGrid="0">
      <p:cViewPr varScale="1">
        <p:scale>
          <a:sx n="93" d="100"/>
          <a:sy n="93" d="100"/>
        </p:scale>
        <p:origin x="84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microsoft.com/office/2016/11/relationships/changesInfo" Target="changesInfos/changesInfo1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n Thyssen" userId="db3dabe4-c402-47eb-97e6-572fb2fa592f" providerId="ADAL" clId="{1AF4890B-933D-4FC5-892C-B415199B4F14}"/>
    <pc:docChg chg="undo custSel addSld delSld modSld">
      <pc:chgData name="Jorn Thyssen" userId="db3dabe4-c402-47eb-97e6-572fb2fa592f" providerId="ADAL" clId="{1AF4890B-933D-4FC5-892C-B415199B4F14}" dt="2022-09-13T13:59:00.495" v="354" actId="20577"/>
      <pc:docMkLst>
        <pc:docMk/>
      </pc:docMkLst>
      <pc:sldChg chg="addSp delSp modSp mod">
        <pc:chgData name="Jorn Thyssen" userId="db3dabe4-c402-47eb-97e6-572fb2fa592f" providerId="ADAL" clId="{1AF4890B-933D-4FC5-892C-B415199B4F14}" dt="2022-09-13T13:59:00.495" v="354" actId="20577"/>
        <pc:sldMkLst>
          <pc:docMk/>
          <pc:sldMk cId="153508557" sldId="279"/>
        </pc:sldMkLst>
        <pc:spChg chg="add del mod">
          <ac:chgData name="Jorn Thyssen" userId="db3dabe4-c402-47eb-97e6-572fb2fa592f" providerId="ADAL" clId="{1AF4890B-933D-4FC5-892C-B415199B4F14}" dt="2022-09-13T13:59:00.495" v="354" actId="20577"/>
          <ac:spMkLst>
            <pc:docMk/>
            <pc:sldMk cId="153508557" sldId="279"/>
            <ac:spMk id="6" creationId="{C6D06874-0668-4CE3-8ED4-15DE0566F04D}"/>
          </ac:spMkLst>
        </pc:spChg>
        <pc:spChg chg="mod">
          <ac:chgData name="Jorn Thyssen" userId="db3dabe4-c402-47eb-97e6-572fb2fa592f" providerId="ADAL" clId="{1AF4890B-933D-4FC5-892C-B415199B4F14}" dt="2022-09-12T17:09:05.578" v="21" actId="20577"/>
          <ac:spMkLst>
            <pc:docMk/>
            <pc:sldMk cId="153508557" sldId="279"/>
            <ac:spMk id="9" creationId="{5948C66E-41F2-4DEF-B4C4-855B7143B984}"/>
          </ac:spMkLst>
        </pc:spChg>
        <pc:spChg chg="mod">
          <ac:chgData name="Jorn Thyssen" userId="db3dabe4-c402-47eb-97e6-572fb2fa592f" providerId="ADAL" clId="{1AF4890B-933D-4FC5-892C-B415199B4F14}" dt="2022-09-13T13:53:24.382" v="353" actId="20577"/>
          <ac:spMkLst>
            <pc:docMk/>
            <pc:sldMk cId="153508557" sldId="279"/>
            <ac:spMk id="10" creationId="{D0B582F4-3547-47A0-995D-1DBC2BA77F6E}"/>
          </ac:spMkLst>
        </pc:spChg>
        <pc:spChg chg="del">
          <ac:chgData name="Jorn Thyssen" userId="db3dabe4-c402-47eb-97e6-572fb2fa592f" providerId="ADAL" clId="{1AF4890B-933D-4FC5-892C-B415199B4F14}" dt="2022-09-12T17:08:20.473" v="12" actId="478"/>
          <ac:spMkLst>
            <pc:docMk/>
            <pc:sldMk cId="153508557" sldId="279"/>
            <ac:spMk id="11" creationId="{0B842BC3-63A0-476F-B918-FD559DFCE7D4}"/>
          </ac:spMkLst>
        </pc:spChg>
        <pc:picChg chg="add del">
          <ac:chgData name="Jorn Thyssen" userId="db3dabe4-c402-47eb-97e6-572fb2fa592f" providerId="ADAL" clId="{1AF4890B-933D-4FC5-892C-B415199B4F14}" dt="2022-09-12T17:08:10.682" v="4" actId="478"/>
          <ac:picMkLst>
            <pc:docMk/>
            <pc:sldMk cId="153508557" sldId="279"/>
            <ac:picMk id="3" creationId="{2389CD7D-E0E3-884F-A63A-5338EEE1D3C3}"/>
          </ac:picMkLst>
        </pc:picChg>
      </pc:sldChg>
      <pc:sldChg chg="del">
        <pc:chgData name="Jorn Thyssen" userId="db3dabe4-c402-47eb-97e6-572fb2fa592f" providerId="ADAL" clId="{1AF4890B-933D-4FC5-892C-B415199B4F14}" dt="2022-09-13T13:30:57.081" v="306" actId="47"/>
        <pc:sldMkLst>
          <pc:docMk/>
          <pc:sldMk cId="1725794988" sldId="292"/>
        </pc:sldMkLst>
      </pc:sldChg>
      <pc:sldChg chg="addSp modSp mod">
        <pc:chgData name="Jorn Thyssen" userId="db3dabe4-c402-47eb-97e6-572fb2fa592f" providerId="ADAL" clId="{1AF4890B-933D-4FC5-892C-B415199B4F14}" dt="2022-09-13T08:06:06.151" v="281" actId="313"/>
        <pc:sldMkLst>
          <pc:docMk/>
          <pc:sldMk cId="485440632" sldId="296"/>
        </pc:sldMkLst>
        <pc:spChg chg="mod">
          <ac:chgData name="Jorn Thyssen" userId="db3dabe4-c402-47eb-97e6-572fb2fa592f" providerId="ADAL" clId="{1AF4890B-933D-4FC5-892C-B415199B4F14}" dt="2022-09-13T08:04:20.879" v="270" actId="404"/>
          <ac:spMkLst>
            <pc:docMk/>
            <pc:sldMk cId="485440632" sldId="296"/>
            <ac:spMk id="5" creationId="{8696CDB5-92FA-411C-9ECF-74F0F0537874}"/>
          </ac:spMkLst>
        </pc:spChg>
        <pc:spChg chg="add mod">
          <ac:chgData name="Jorn Thyssen" userId="db3dabe4-c402-47eb-97e6-572fb2fa592f" providerId="ADAL" clId="{1AF4890B-933D-4FC5-892C-B415199B4F14}" dt="2022-09-13T08:06:06.151" v="281" actId="313"/>
          <ac:spMkLst>
            <pc:docMk/>
            <pc:sldMk cId="485440632" sldId="296"/>
            <ac:spMk id="6" creationId="{B8A7D220-A52C-AF87-DD54-BE663E9DD685}"/>
          </ac:spMkLst>
        </pc:spChg>
      </pc:sldChg>
      <pc:sldChg chg="mod modShow">
        <pc:chgData name="Jorn Thyssen" userId="db3dabe4-c402-47eb-97e6-572fb2fa592f" providerId="ADAL" clId="{1AF4890B-933D-4FC5-892C-B415199B4F14}" dt="2022-09-13T07:32:28.459" v="258" actId="729"/>
        <pc:sldMkLst>
          <pc:docMk/>
          <pc:sldMk cId="2247833199" sldId="318"/>
        </pc:sldMkLst>
      </pc:sldChg>
      <pc:sldChg chg="del">
        <pc:chgData name="Jorn Thyssen" userId="db3dabe4-c402-47eb-97e6-572fb2fa592f" providerId="ADAL" clId="{1AF4890B-933D-4FC5-892C-B415199B4F14}" dt="2022-09-13T13:30:54.521" v="305" actId="47"/>
        <pc:sldMkLst>
          <pc:docMk/>
          <pc:sldMk cId="966563664" sldId="9692"/>
        </pc:sldMkLst>
      </pc:sldChg>
      <pc:sldChg chg="delSp mod">
        <pc:chgData name="Jorn Thyssen" userId="db3dabe4-c402-47eb-97e6-572fb2fa592f" providerId="ADAL" clId="{1AF4890B-933D-4FC5-892C-B415199B4F14}" dt="2022-09-13T13:30:19.544" v="304" actId="478"/>
        <pc:sldMkLst>
          <pc:docMk/>
          <pc:sldMk cId="1399973157" sldId="10662"/>
        </pc:sldMkLst>
        <pc:spChg chg="del">
          <ac:chgData name="Jorn Thyssen" userId="db3dabe4-c402-47eb-97e6-572fb2fa592f" providerId="ADAL" clId="{1AF4890B-933D-4FC5-892C-B415199B4F14}" dt="2022-09-13T13:30:19.544" v="304" actId="478"/>
          <ac:spMkLst>
            <pc:docMk/>
            <pc:sldMk cId="1399973157" sldId="10662"/>
            <ac:spMk id="5" creationId="{52770979-3060-D1DC-4502-A748CA9D57E4}"/>
          </ac:spMkLst>
        </pc:spChg>
      </pc:sldChg>
      <pc:sldChg chg="modSp mod">
        <pc:chgData name="Jorn Thyssen" userId="db3dabe4-c402-47eb-97e6-572fb2fa592f" providerId="ADAL" clId="{1AF4890B-933D-4FC5-892C-B415199B4F14}" dt="2022-09-13T13:33:15.372" v="333" actId="20577"/>
        <pc:sldMkLst>
          <pc:docMk/>
          <pc:sldMk cId="3698700258" sldId="10663"/>
        </pc:sldMkLst>
        <pc:spChg chg="mod">
          <ac:chgData name="Jorn Thyssen" userId="db3dabe4-c402-47eb-97e6-572fb2fa592f" providerId="ADAL" clId="{1AF4890B-933D-4FC5-892C-B415199B4F14}" dt="2022-09-13T13:33:15.372" v="333" actId="20577"/>
          <ac:spMkLst>
            <pc:docMk/>
            <pc:sldMk cId="3698700258" sldId="10663"/>
            <ac:spMk id="5" creationId="{114E0A84-71DB-4611-BA43-046271AE7F58}"/>
          </ac:spMkLst>
        </pc:spChg>
      </pc:sldChg>
      <pc:sldChg chg="addSp modSp mod">
        <pc:chgData name="Jorn Thyssen" userId="db3dabe4-c402-47eb-97e6-572fb2fa592f" providerId="ADAL" clId="{1AF4890B-933D-4FC5-892C-B415199B4F14}" dt="2022-09-13T07:15:57.239" v="221" actId="1076"/>
        <pc:sldMkLst>
          <pc:docMk/>
          <pc:sldMk cId="139330896" sldId="10667"/>
        </pc:sldMkLst>
        <pc:spChg chg="add mod">
          <ac:chgData name="Jorn Thyssen" userId="db3dabe4-c402-47eb-97e6-572fb2fa592f" providerId="ADAL" clId="{1AF4890B-933D-4FC5-892C-B415199B4F14}" dt="2022-09-13T07:15:57.239" v="221" actId="1076"/>
          <ac:spMkLst>
            <pc:docMk/>
            <pc:sldMk cId="139330896" sldId="10667"/>
            <ac:spMk id="7" creationId="{56ED83E6-8D96-2FDA-FA29-3AAA85FDF882}"/>
          </ac:spMkLst>
        </pc:spChg>
      </pc:sldChg>
      <pc:sldChg chg="modSp mod">
        <pc:chgData name="Jorn Thyssen" userId="db3dabe4-c402-47eb-97e6-572fb2fa592f" providerId="ADAL" clId="{1AF4890B-933D-4FC5-892C-B415199B4F14}" dt="2022-09-13T07:31:31.154" v="257" actId="20577"/>
        <pc:sldMkLst>
          <pc:docMk/>
          <pc:sldMk cId="3951654228" sldId="10670"/>
        </pc:sldMkLst>
        <pc:spChg chg="mod">
          <ac:chgData name="Jorn Thyssen" userId="db3dabe4-c402-47eb-97e6-572fb2fa592f" providerId="ADAL" clId="{1AF4890B-933D-4FC5-892C-B415199B4F14}" dt="2022-09-13T07:31:31.154" v="257" actId="20577"/>
          <ac:spMkLst>
            <pc:docMk/>
            <pc:sldMk cId="3951654228" sldId="10670"/>
            <ac:spMk id="3" creationId="{F5A2AE3C-9D24-411E-A993-4DD2E00915F6}"/>
          </ac:spMkLst>
        </pc:spChg>
      </pc:sldChg>
      <pc:sldChg chg="addSp modSp add mod">
        <pc:chgData name="Jorn Thyssen" userId="db3dabe4-c402-47eb-97e6-572fb2fa592f" providerId="ADAL" clId="{1AF4890B-933D-4FC5-892C-B415199B4F14}" dt="2022-09-13T08:18:27.917" v="303" actId="1076"/>
        <pc:sldMkLst>
          <pc:docMk/>
          <pc:sldMk cId="900429288" sldId="10684"/>
        </pc:sldMkLst>
        <pc:spChg chg="mod">
          <ac:chgData name="Jorn Thyssen" userId="db3dabe4-c402-47eb-97e6-572fb2fa592f" providerId="ADAL" clId="{1AF4890B-933D-4FC5-892C-B415199B4F14}" dt="2022-09-13T08:17:39.510" v="301" actId="20577"/>
          <ac:spMkLst>
            <pc:docMk/>
            <pc:sldMk cId="900429288" sldId="10684"/>
            <ac:spMk id="5" creationId="{8696CDB5-92FA-411C-9ECF-74F0F0537874}"/>
          </ac:spMkLst>
        </pc:spChg>
        <pc:spChg chg="mod">
          <ac:chgData name="Jorn Thyssen" userId="db3dabe4-c402-47eb-97e6-572fb2fa592f" providerId="ADAL" clId="{1AF4890B-933D-4FC5-892C-B415199B4F14}" dt="2022-09-13T08:16:58.325" v="283"/>
          <ac:spMkLst>
            <pc:docMk/>
            <pc:sldMk cId="900429288" sldId="10684"/>
            <ac:spMk id="6" creationId="{C4D67FEB-3133-4856-A9E2-15902B8828A1}"/>
          </ac:spMkLst>
        </pc:spChg>
        <pc:picChg chg="add mod">
          <ac:chgData name="Jorn Thyssen" userId="db3dabe4-c402-47eb-97e6-572fb2fa592f" providerId="ADAL" clId="{1AF4890B-933D-4FC5-892C-B415199B4F14}" dt="2022-09-13T08:18:27.917" v="303" actId="1076"/>
          <ac:picMkLst>
            <pc:docMk/>
            <pc:sldMk cId="900429288" sldId="10684"/>
            <ac:picMk id="7" creationId="{10705E5F-ED92-1DD4-FE25-9C16BD2AF45B}"/>
          </ac:picMkLst>
        </pc:picChg>
      </pc:sldChg>
      <pc:sldMasterChg chg="delSldLayout">
        <pc:chgData name="Jorn Thyssen" userId="db3dabe4-c402-47eb-97e6-572fb2fa592f" providerId="ADAL" clId="{1AF4890B-933D-4FC5-892C-B415199B4F14}" dt="2022-09-13T13:30:54.521" v="305" actId="47"/>
        <pc:sldMasterMkLst>
          <pc:docMk/>
          <pc:sldMasterMk cId="1885798388" sldId="2147483721"/>
        </pc:sldMasterMkLst>
        <pc:sldLayoutChg chg="del">
          <pc:chgData name="Jorn Thyssen" userId="db3dabe4-c402-47eb-97e6-572fb2fa592f" providerId="ADAL" clId="{1AF4890B-933D-4FC5-892C-B415199B4F14}" dt="2022-09-13T13:30:54.521" v="305" actId="47"/>
          <pc:sldLayoutMkLst>
            <pc:docMk/>
            <pc:sldMasterMk cId="1885798388" sldId="2147483721"/>
            <pc:sldLayoutMk cId="2213185692" sldId="2147483742"/>
          </pc:sldLayoutMkLst>
        </pc:sldLayoutChg>
      </pc:sldMasterChg>
    </pc:docChg>
  </pc:docChgLst>
  <pc:docChgLst>
    <pc:chgData name="Jorn Thyssen" userId="db3dabe4-c402-47eb-97e6-572fb2fa592f" providerId="ADAL" clId="{7595B640-0198-41E3-B499-80BC3D1B9C86}"/>
    <pc:docChg chg="undo custSel addSld modSld">
      <pc:chgData name="Jorn Thyssen" userId="db3dabe4-c402-47eb-97e6-572fb2fa592f" providerId="ADAL" clId="{7595B640-0198-41E3-B499-80BC3D1B9C86}" dt="2022-07-05T06:47:12.641" v="694" actId="20577"/>
      <pc:docMkLst>
        <pc:docMk/>
      </pc:docMkLst>
      <pc:sldChg chg="modSp mod">
        <pc:chgData name="Jorn Thyssen" userId="db3dabe4-c402-47eb-97e6-572fb2fa592f" providerId="ADAL" clId="{7595B640-0198-41E3-B499-80BC3D1B9C86}" dt="2022-06-16T18:21:47.588" v="635" actId="20577"/>
        <pc:sldMkLst>
          <pc:docMk/>
          <pc:sldMk cId="3838676208" sldId="297"/>
        </pc:sldMkLst>
        <pc:spChg chg="mod">
          <ac:chgData name="Jorn Thyssen" userId="db3dabe4-c402-47eb-97e6-572fb2fa592f" providerId="ADAL" clId="{7595B640-0198-41E3-B499-80BC3D1B9C86}" dt="2022-06-16T18:21:47.588" v="635" actId="20577"/>
          <ac:spMkLst>
            <pc:docMk/>
            <pc:sldMk cId="3838676208" sldId="297"/>
            <ac:spMk id="3" creationId="{76FFFFEC-1182-4310-A50F-D794F26195CE}"/>
          </ac:spMkLst>
        </pc:spChg>
      </pc:sldChg>
      <pc:sldChg chg="modSp mod">
        <pc:chgData name="Jorn Thyssen" userId="db3dabe4-c402-47eb-97e6-572fb2fa592f" providerId="ADAL" clId="{7595B640-0198-41E3-B499-80BC3D1B9C86}" dt="2022-06-16T18:22:11.850" v="638" actId="6549"/>
        <pc:sldMkLst>
          <pc:docMk/>
          <pc:sldMk cId="78846414" sldId="299"/>
        </pc:sldMkLst>
        <pc:spChg chg="mod">
          <ac:chgData name="Jorn Thyssen" userId="db3dabe4-c402-47eb-97e6-572fb2fa592f" providerId="ADAL" clId="{7595B640-0198-41E3-B499-80BC3D1B9C86}" dt="2022-06-16T18:22:11.850" v="638" actId="6549"/>
          <ac:spMkLst>
            <pc:docMk/>
            <pc:sldMk cId="78846414" sldId="299"/>
            <ac:spMk id="3" creationId="{76FFFFEC-1182-4310-A50F-D794F26195CE}"/>
          </ac:spMkLst>
        </pc:spChg>
      </pc:sldChg>
      <pc:sldChg chg="mod modShow">
        <pc:chgData name="Jorn Thyssen" userId="db3dabe4-c402-47eb-97e6-572fb2fa592f" providerId="ADAL" clId="{7595B640-0198-41E3-B499-80BC3D1B9C86}" dt="2022-06-16T18:15:50.947" v="443" actId="729"/>
        <pc:sldMkLst>
          <pc:docMk/>
          <pc:sldMk cId="1874624167" sldId="302"/>
        </pc:sldMkLst>
      </pc:sldChg>
      <pc:sldChg chg="mod modShow">
        <pc:chgData name="Jorn Thyssen" userId="db3dabe4-c402-47eb-97e6-572fb2fa592f" providerId="ADAL" clId="{7595B640-0198-41E3-B499-80BC3D1B9C86}" dt="2022-06-16T18:16:45.453" v="446" actId="729"/>
        <pc:sldMkLst>
          <pc:docMk/>
          <pc:sldMk cId="1852802840" sldId="303"/>
        </pc:sldMkLst>
      </pc:sldChg>
      <pc:sldChg chg="mod modShow">
        <pc:chgData name="Jorn Thyssen" userId="db3dabe4-c402-47eb-97e6-572fb2fa592f" providerId="ADAL" clId="{7595B640-0198-41E3-B499-80BC3D1B9C86}" dt="2022-06-16T18:16:45.453" v="446" actId="729"/>
        <pc:sldMkLst>
          <pc:docMk/>
          <pc:sldMk cId="2356485396" sldId="304"/>
        </pc:sldMkLst>
      </pc:sldChg>
      <pc:sldChg chg="mod modShow">
        <pc:chgData name="Jorn Thyssen" userId="db3dabe4-c402-47eb-97e6-572fb2fa592f" providerId="ADAL" clId="{7595B640-0198-41E3-B499-80BC3D1B9C86}" dt="2022-06-16T17:20:23.901" v="0" actId="729"/>
        <pc:sldMkLst>
          <pc:docMk/>
          <pc:sldMk cId="1451261472" sldId="306"/>
        </pc:sldMkLst>
      </pc:sldChg>
      <pc:sldChg chg="mod modShow">
        <pc:chgData name="Jorn Thyssen" userId="db3dabe4-c402-47eb-97e6-572fb2fa592f" providerId="ADAL" clId="{7595B640-0198-41E3-B499-80BC3D1B9C86}" dt="2022-06-16T18:16:45.453" v="446" actId="729"/>
        <pc:sldMkLst>
          <pc:docMk/>
          <pc:sldMk cId="2764763742" sldId="308"/>
        </pc:sldMkLst>
      </pc:sldChg>
      <pc:sldChg chg="mod modShow">
        <pc:chgData name="Jorn Thyssen" userId="db3dabe4-c402-47eb-97e6-572fb2fa592f" providerId="ADAL" clId="{7595B640-0198-41E3-B499-80BC3D1B9C86}" dt="2022-06-16T18:16:45.453" v="446" actId="729"/>
        <pc:sldMkLst>
          <pc:docMk/>
          <pc:sldMk cId="2059572315" sldId="309"/>
        </pc:sldMkLst>
      </pc:sldChg>
      <pc:sldChg chg="mod modShow">
        <pc:chgData name="Jorn Thyssen" userId="db3dabe4-c402-47eb-97e6-572fb2fa592f" providerId="ADAL" clId="{7595B640-0198-41E3-B499-80BC3D1B9C86}" dt="2022-06-16T18:16:45.453" v="446" actId="729"/>
        <pc:sldMkLst>
          <pc:docMk/>
          <pc:sldMk cId="1246673905" sldId="310"/>
        </pc:sldMkLst>
      </pc:sldChg>
      <pc:sldChg chg="mod modShow">
        <pc:chgData name="Jorn Thyssen" userId="db3dabe4-c402-47eb-97e6-572fb2fa592f" providerId="ADAL" clId="{7595B640-0198-41E3-B499-80BC3D1B9C86}" dt="2022-06-16T18:16:45.453" v="446" actId="729"/>
        <pc:sldMkLst>
          <pc:docMk/>
          <pc:sldMk cId="4278625058" sldId="311"/>
        </pc:sldMkLst>
      </pc:sldChg>
      <pc:sldChg chg="mod modShow">
        <pc:chgData name="Jorn Thyssen" userId="db3dabe4-c402-47eb-97e6-572fb2fa592f" providerId="ADAL" clId="{7595B640-0198-41E3-B499-80BC3D1B9C86}" dt="2022-06-16T18:16:45.453" v="446" actId="729"/>
        <pc:sldMkLst>
          <pc:docMk/>
          <pc:sldMk cId="1284548566" sldId="312"/>
        </pc:sldMkLst>
      </pc:sldChg>
      <pc:sldChg chg="mod modShow">
        <pc:chgData name="Jorn Thyssen" userId="db3dabe4-c402-47eb-97e6-572fb2fa592f" providerId="ADAL" clId="{7595B640-0198-41E3-B499-80BC3D1B9C86}" dt="2022-06-16T18:16:45.453" v="446" actId="729"/>
        <pc:sldMkLst>
          <pc:docMk/>
          <pc:sldMk cId="1073383393" sldId="313"/>
        </pc:sldMkLst>
      </pc:sldChg>
      <pc:sldChg chg="mod modShow">
        <pc:chgData name="Jorn Thyssen" userId="db3dabe4-c402-47eb-97e6-572fb2fa592f" providerId="ADAL" clId="{7595B640-0198-41E3-B499-80BC3D1B9C86}" dt="2022-06-16T18:15:56.438" v="444" actId="729"/>
        <pc:sldMkLst>
          <pc:docMk/>
          <pc:sldMk cId="1884347054" sldId="317"/>
        </pc:sldMkLst>
      </pc:sldChg>
      <pc:sldChg chg="mod modShow">
        <pc:chgData name="Jorn Thyssen" userId="db3dabe4-c402-47eb-97e6-572fb2fa592f" providerId="ADAL" clId="{7595B640-0198-41E3-B499-80BC3D1B9C86}" dt="2022-06-16T18:16:05.946" v="445" actId="729"/>
        <pc:sldMkLst>
          <pc:docMk/>
          <pc:sldMk cId="2247833199" sldId="318"/>
        </pc:sldMkLst>
      </pc:sldChg>
      <pc:sldChg chg="add">
        <pc:chgData name="Jorn Thyssen" userId="db3dabe4-c402-47eb-97e6-572fb2fa592f" providerId="ADAL" clId="{7595B640-0198-41E3-B499-80BC3D1B9C86}" dt="2022-07-05T06:40:26.641" v="639"/>
        <pc:sldMkLst>
          <pc:docMk/>
          <pc:sldMk cId="966563664" sldId="9692"/>
        </pc:sldMkLst>
      </pc:sldChg>
      <pc:sldChg chg="modSp mod">
        <pc:chgData name="Jorn Thyssen" userId="db3dabe4-c402-47eb-97e6-572fb2fa592f" providerId="ADAL" clId="{7595B640-0198-41E3-B499-80BC3D1B9C86}" dt="2022-07-05T06:42:51.976" v="676" actId="20577"/>
        <pc:sldMkLst>
          <pc:docMk/>
          <pc:sldMk cId="3704814169" sldId="10659"/>
        </pc:sldMkLst>
        <pc:spChg chg="mod">
          <ac:chgData name="Jorn Thyssen" userId="db3dabe4-c402-47eb-97e6-572fb2fa592f" providerId="ADAL" clId="{7595B640-0198-41E3-B499-80BC3D1B9C86}" dt="2022-07-05T06:42:51.976" v="676" actId="20577"/>
          <ac:spMkLst>
            <pc:docMk/>
            <pc:sldMk cId="3704814169" sldId="10659"/>
            <ac:spMk id="5" creationId="{8696CDB5-92FA-411C-9ECF-74F0F0537874}"/>
          </ac:spMkLst>
        </pc:spChg>
      </pc:sldChg>
      <pc:sldChg chg="addSp delSp mod">
        <pc:chgData name="Jorn Thyssen" userId="db3dabe4-c402-47eb-97e6-572fb2fa592f" providerId="ADAL" clId="{7595B640-0198-41E3-B499-80BC3D1B9C86}" dt="2022-06-16T17:22:12.171" v="2" actId="22"/>
        <pc:sldMkLst>
          <pc:docMk/>
          <pc:sldMk cId="1399973157" sldId="10662"/>
        </pc:sldMkLst>
        <pc:spChg chg="add del">
          <ac:chgData name="Jorn Thyssen" userId="db3dabe4-c402-47eb-97e6-572fb2fa592f" providerId="ADAL" clId="{7595B640-0198-41E3-B499-80BC3D1B9C86}" dt="2022-06-16T17:22:12.171" v="2" actId="22"/>
          <ac:spMkLst>
            <pc:docMk/>
            <pc:sldMk cId="1399973157" sldId="10662"/>
            <ac:spMk id="6" creationId="{DB1AFD17-90EE-3466-D162-F90A72C6E55F}"/>
          </ac:spMkLst>
        </pc:spChg>
      </pc:sldChg>
      <pc:sldChg chg="addSp modSp mod">
        <pc:chgData name="Jorn Thyssen" userId="db3dabe4-c402-47eb-97e6-572fb2fa592f" providerId="ADAL" clId="{7595B640-0198-41E3-B499-80BC3D1B9C86}" dt="2022-06-16T18:14:13.803" v="435" actId="20577"/>
        <pc:sldMkLst>
          <pc:docMk/>
          <pc:sldMk cId="3698700258" sldId="10663"/>
        </pc:sldMkLst>
        <pc:spChg chg="mod">
          <ac:chgData name="Jorn Thyssen" userId="db3dabe4-c402-47eb-97e6-572fb2fa592f" providerId="ADAL" clId="{7595B640-0198-41E3-B499-80BC3D1B9C86}" dt="2022-06-16T18:14:13.803" v="435" actId="20577"/>
          <ac:spMkLst>
            <pc:docMk/>
            <pc:sldMk cId="3698700258" sldId="10663"/>
            <ac:spMk id="4" creationId="{C8FA61FB-EF31-4B30-A44C-6373DE0C8089}"/>
          </ac:spMkLst>
        </pc:spChg>
        <pc:spChg chg="mod">
          <ac:chgData name="Jorn Thyssen" userId="db3dabe4-c402-47eb-97e6-572fb2fa592f" providerId="ADAL" clId="{7595B640-0198-41E3-B499-80BC3D1B9C86}" dt="2022-06-16T18:13:54.972" v="431" actId="20577"/>
          <ac:spMkLst>
            <pc:docMk/>
            <pc:sldMk cId="3698700258" sldId="10663"/>
            <ac:spMk id="5" creationId="{114E0A84-71DB-4611-BA43-046271AE7F58}"/>
          </ac:spMkLst>
        </pc:spChg>
        <pc:spChg chg="add mod">
          <ac:chgData name="Jorn Thyssen" userId="db3dabe4-c402-47eb-97e6-572fb2fa592f" providerId="ADAL" clId="{7595B640-0198-41E3-B499-80BC3D1B9C86}" dt="2022-06-16T18:11:36.602" v="253" actId="1076"/>
          <ac:spMkLst>
            <pc:docMk/>
            <pc:sldMk cId="3698700258" sldId="10663"/>
            <ac:spMk id="6" creationId="{5BB94B2B-CC2D-9A0E-4ABC-F869A2588876}"/>
          </ac:spMkLst>
        </pc:spChg>
      </pc:sldChg>
      <pc:sldChg chg="addSp modSp mod">
        <pc:chgData name="Jorn Thyssen" userId="db3dabe4-c402-47eb-97e6-572fb2fa592f" providerId="ADAL" clId="{7595B640-0198-41E3-B499-80BC3D1B9C86}" dt="2022-06-16T18:14:54.395" v="440" actId="1076"/>
        <pc:sldMkLst>
          <pc:docMk/>
          <pc:sldMk cId="139330896" sldId="10667"/>
        </pc:sldMkLst>
        <pc:spChg chg="add mod">
          <ac:chgData name="Jorn Thyssen" userId="db3dabe4-c402-47eb-97e6-572fb2fa592f" providerId="ADAL" clId="{7595B640-0198-41E3-B499-80BC3D1B9C86}" dt="2022-06-16T18:14:50.523" v="438" actId="1076"/>
          <ac:spMkLst>
            <pc:docMk/>
            <pc:sldMk cId="139330896" sldId="10667"/>
            <ac:spMk id="5" creationId="{48D3F035-B68C-8D3D-8FCD-7D793E07D378}"/>
          </ac:spMkLst>
        </pc:spChg>
        <pc:spChg chg="add mod">
          <ac:chgData name="Jorn Thyssen" userId="db3dabe4-c402-47eb-97e6-572fb2fa592f" providerId="ADAL" clId="{7595B640-0198-41E3-B499-80BC3D1B9C86}" dt="2022-06-16T18:14:54.395" v="440" actId="1076"/>
          <ac:spMkLst>
            <pc:docMk/>
            <pc:sldMk cId="139330896" sldId="10667"/>
            <ac:spMk id="6" creationId="{1539CE49-7A33-4233-DF09-44061DF7603B}"/>
          </ac:spMkLst>
        </pc:spChg>
      </pc:sldChg>
      <pc:sldChg chg="mod modShow">
        <pc:chgData name="Jorn Thyssen" userId="db3dabe4-c402-47eb-97e6-572fb2fa592f" providerId="ADAL" clId="{7595B640-0198-41E3-B499-80BC3D1B9C86}" dt="2022-06-16T18:15:35.472" v="442" actId="729"/>
        <pc:sldMkLst>
          <pc:docMk/>
          <pc:sldMk cId="2838292515" sldId="10669"/>
        </pc:sldMkLst>
      </pc:sldChg>
      <pc:sldChg chg="mod modShow">
        <pc:chgData name="Jorn Thyssen" userId="db3dabe4-c402-47eb-97e6-572fb2fa592f" providerId="ADAL" clId="{7595B640-0198-41E3-B499-80BC3D1B9C86}" dt="2022-06-16T18:16:45.453" v="446" actId="729"/>
        <pc:sldMkLst>
          <pc:docMk/>
          <pc:sldMk cId="2151049085" sldId="10671"/>
        </pc:sldMkLst>
      </pc:sldChg>
      <pc:sldChg chg="mod modShow">
        <pc:chgData name="Jorn Thyssen" userId="db3dabe4-c402-47eb-97e6-572fb2fa592f" providerId="ADAL" clId="{7595B640-0198-41E3-B499-80BC3D1B9C86}" dt="2022-06-16T18:16:45.453" v="446" actId="729"/>
        <pc:sldMkLst>
          <pc:docMk/>
          <pc:sldMk cId="1183149819" sldId="10672"/>
        </pc:sldMkLst>
      </pc:sldChg>
      <pc:sldChg chg="mod modShow">
        <pc:chgData name="Jorn Thyssen" userId="db3dabe4-c402-47eb-97e6-572fb2fa592f" providerId="ADAL" clId="{7595B640-0198-41E3-B499-80BC3D1B9C86}" dt="2022-06-16T18:16:45.453" v="446" actId="729"/>
        <pc:sldMkLst>
          <pc:docMk/>
          <pc:sldMk cId="3562921700" sldId="10673"/>
        </pc:sldMkLst>
      </pc:sldChg>
      <pc:sldChg chg="modSp mod">
        <pc:chgData name="Jorn Thyssen" userId="db3dabe4-c402-47eb-97e6-572fb2fa592f" providerId="ADAL" clId="{7595B640-0198-41E3-B499-80BC3D1B9C86}" dt="2022-07-05T06:47:12.641" v="694" actId="20577"/>
        <pc:sldMkLst>
          <pc:docMk/>
          <pc:sldMk cId="1965987443" sldId="10675"/>
        </pc:sldMkLst>
        <pc:spChg chg="mod">
          <ac:chgData name="Jorn Thyssen" userId="db3dabe4-c402-47eb-97e6-572fb2fa592f" providerId="ADAL" clId="{7595B640-0198-41E3-B499-80BC3D1B9C86}" dt="2022-07-05T06:47:12.641" v="694" actId="20577"/>
          <ac:spMkLst>
            <pc:docMk/>
            <pc:sldMk cId="1965987443" sldId="10675"/>
            <ac:spMk id="3" creationId="{EDA9D663-5F07-4B3B-8025-C8C8018FC218}"/>
          </ac:spMkLst>
        </pc:spChg>
      </pc:sldChg>
      <pc:sldChg chg="mod modShow">
        <pc:chgData name="Jorn Thyssen" userId="db3dabe4-c402-47eb-97e6-572fb2fa592f" providerId="ADAL" clId="{7595B640-0198-41E3-B499-80BC3D1B9C86}" dt="2022-06-16T18:15:20.884" v="441" actId="729"/>
        <pc:sldMkLst>
          <pc:docMk/>
          <pc:sldMk cId="259219042" sldId="10678"/>
        </pc:sldMkLst>
      </pc:sldChg>
      <pc:sldChg chg="addSp delSp modSp add mod">
        <pc:chgData name="Jorn Thyssen" userId="db3dabe4-c402-47eb-97e6-572fb2fa592f" providerId="ADAL" clId="{7595B640-0198-41E3-B499-80BC3D1B9C86}" dt="2022-06-16T18:20:07.560" v="591" actId="20577"/>
        <pc:sldMkLst>
          <pc:docMk/>
          <pc:sldMk cId="28621624" sldId="10679"/>
        </pc:sldMkLst>
        <pc:spChg chg="mod">
          <ac:chgData name="Jorn Thyssen" userId="db3dabe4-c402-47eb-97e6-572fb2fa592f" providerId="ADAL" clId="{7595B640-0198-41E3-B499-80BC3D1B9C86}" dt="2022-06-16T18:18:25.337" v="455" actId="14100"/>
          <ac:spMkLst>
            <pc:docMk/>
            <pc:sldMk cId="28621624" sldId="10679"/>
            <ac:spMk id="2" creationId="{039DE0D2-5ED6-4F5B-AF37-BB13F6914930}"/>
          </ac:spMkLst>
        </pc:spChg>
        <pc:spChg chg="add del mod">
          <ac:chgData name="Jorn Thyssen" userId="db3dabe4-c402-47eb-97e6-572fb2fa592f" providerId="ADAL" clId="{7595B640-0198-41E3-B499-80BC3D1B9C86}" dt="2022-06-16T18:20:07.560" v="591" actId="20577"/>
          <ac:spMkLst>
            <pc:docMk/>
            <pc:sldMk cId="28621624" sldId="10679"/>
            <ac:spMk id="5" creationId="{8696CDB5-92FA-411C-9ECF-74F0F0537874}"/>
          </ac:spMkLst>
        </pc:spChg>
        <pc:spChg chg="mod">
          <ac:chgData name="Jorn Thyssen" userId="db3dabe4-c402-47eb-97e6-572fb2fa592f" providerId="ADAL" clId="{7595B640-0198-41E3-B499-80BC3D1B9C86}" dt="2022-06-16T18:18:42.604" v="462" actId="403"/>
          <ac:spMkLst>
            <pc:docMk/>
            <pc:sldMk cId="28621624" sldId="10679"/>
            <ac:spMk id="7" creationId="{26DF3D6A-0241-4E13-93FA-3EF8BDBB3749}"/>
          </ac:spMkLst>
        </pc:spChg>
        <pc:spChg chg="del mod">
          <ac:chgData name="Jorn Thyssen" userId="db3dabe4-c402-47eb-97e6-572fb2fa592f" providerId="ADAL" clId="{7595B640-0198-41E3-B499-80BC3D1B9C86}" dt="2022-06-16T18:18:03.945" v="449" actId="478"/>
          <ac:spMkLst>
            <pc:docMk/>
            <pc:sldMk cId="28621624" sldId="10679"/>
            <ac:spMk id="8" creationId="{2BF2AA30-B311-43E2-8637-A41D76D72785}"/>
          </ac:spMkLst>
        </pc:spChg>
        <pc:picChg chg="add del mod">
          <ac:chgData name="Jorn Thyssen" userId="db3dabe4-c402-47eb-97e6-572fb2fa592f" providerId="ADAL" clId="{7595B640-0198-41E3-B499-80BC3D1B9C86}" dt="2022-06-16T18:18:04.626" v="450" actId="478"/>
          <ac:picMkLst>
            <pc:docMk/>
            <pc:sldMk cId="28621624" sldId="10679"/>
            <ac:picMk id="6" creationId="{7A8FA3C7-1E55-63A7-C95F-5C9CDABBAE98}"/>
          </ac:picMkLst>
        </pc:picChg>
      </pc:sldChg>
      <pc:sldChg chg="delSp modSp add mod">
        <pc:chgData name="Jorn Thyssen" userId="db3dabe4-c402-47eb-97e6-572fb2fa592f" providerId="ADAL" clId="{7595B640-0198-41E3-B499-80BC3D1B9C86}" dt="2022-06-16T18:21:08.976" v="599" actId="14100"/>
        <pc:sldMkLst>
          <pc:docMk/>
          <pc:sldMk cId="74751621" sldId="10680"/>
        </pc:sldMkLst>
        <pc:spChg chg="del">
          <ac:chgData name="Jorn Thyssen" userId="db3dabe4-c402-47eb-97e6-572fb2fa592f" providerId="ADAL" clId="{7595B640-0198-41E3-B499-80BC3D1B9C86}" dt="2022-06-16T18:20:53.857" v="594" actId="478"/>
          <ac:spMkLst>
            <pc:docMk/>
            <pc:sldMk cId="74751621" sldId="10680"/>
            <ac:spMk id="5" creationId="{8696CDB5-92FA-411C-9ECF-74F0F0537874}"/>
          </ac:spMkLst>
        </pc:spChg>
        <pc:spChg chg="del">
          <ac:chgData name="Jorn Thyssen" userId="db3dabe4-c402-47eb-97e6-572fb2fa592f" providerId="ADAL" clId="{7595B640-0198-41E3-B499-80BC3D1B9C86}" dt="2022-06-16T18:20:49.920" v="592" actId="478"/>
          <ac:spMkLst>
            <pc:docMk/>
            <pc:sldMk cId="74751621" sldId="10680"/>
            <ac:spMk id="7" creationId="{26DF3D6A-0241-4E13-93FA-3EF8BDBB3749}"/>
          </ac:spMkLst>
        </pc:spChg>
        <pc:spChg chg="mod">
          <ac:chgData name="Jorn Thyssen" userId="db3dabe4-c402-47eb-97e6-572fb2fa592f" providerId="ADAL" clId="{7595B640-0198-41E3-B499-80BC3D1B9C86}" dt="2022-06-16T18:21:02.806" v="597" actId="14100"/>
          <ac:spMkLst>
            <pc:docMk/>
            <pc:sldMk cId="74751621" sldId="10680"/>
            <ac:spMk id="8" creationId="{2BF2AA30-B311-43E2-8637-A41D76D72785}"/>
          </ac:spMkLst>
        </pc:spChg>
        <pc:picChg chg="mod">
          <ac:chgData name="Jorn Thyssen" userId="db3dabe4-c402-47eb-97e6-572fb2fa592f" providerId="ADAL" clId="{7595B640-0198-41E3-B499-80BC3D1B9C86}" dt="2022-06-16T18:21:08.976" v="599" actId="14100"/>
          <ac:picMkLst>
            <pc:docMk/>
            <pc:sldMk cId="74751621" sldId="10680"/>
            <ac:picMk id="6" creationId="{7A8FA3C7-1E55-63A7-C95F-5C9CDABBAE98}"/>
          </ac:picMkLst>
        </pc:picChg>
      </pc:sldChg>
    </pc:docChg>
  </pc:docChgLst>
  <pc:docChgLst>
    <pc:chgData name="Jorn Thyssen" userId="db3dabe4-c402-47eb-97e6-572fb2fa592f" providerId="ADAL" clId="{51CDBFAE-2676-421B-A815-A834CAE28B86}"/>
    <pc:docChg chg="custSel addSld modSld sldOrd">
      <pc:chgData name="Jorn Thyssen" userId="db3dabe4-c402-47eb-97e6-572fb2fa592f" providerId="ADAL" clId="{51CDBFAE-2676-421B-A815-A834CAE28B86}" dt="2022-05-21T13:46:51.380" v="325" actId="20577"/>
      <pc:docMkLst>
        <pc:docMk/>
      </pc:docMkLst>
      <pc:sldChg chg="modSp mod">
        <pc:chgData name="Jorn Thyssen" userId="db3dabe4-c402-47eb-97e6-572fb2fa592f" providerId="ADAL" clId="{51CDBFAE-2676-421B-A815-A834CAE28B86}" dt="2022-05-21T13:37:53.939" v="130" actId="20577"/>
        <pc:sldMkLst>
          <pc:docMk/>
          <pc:sldMk cId="78846414" sldId="299"/>
        </pc:sldMkLst>
        <pc:spChg chg="mod">
          <ac:chgData name="Jorn Thyssen" userId="db3dabe4-c402-47eb-97e6-572fb2fa592f" providerId="ADAL" clId="{51CDBFAE-2676-421B-A815-A834CAE28B86}" dt="2022-05-21T13:37:53.939" v="130" actId="20577"/>
          <ac:spMkLst>
            <pc:docMk/>
            <pc:sldMk cId="78846414" sldId="299"/>
            <ac:spMk id="3" creationId="{76FFFFEC-1182-4310-A50F-D794F26195CE}"/>
          </ac:spMkLst>
        </pc:spChg>
      </pc:sldChg>
      <pc:sldChg chg="modSp mod">
        <pc:chgData name="Jorn Thyssen" userId="db3dabe4-c402-47eb-97e6-572fb2fa592f" providerId="ADAL" clId="{51CDBFAE-2676-421B-A815-A834CAE28B86}" dt="2022-05-21T13:30:38.488" v="44" actId="207"/>
        <pc:sldMkLst>
          <pc:docMk/>
          <pc:sldMk cId="1884347054" sldId="317"/>
        </pc:sldMkLst>
        <pc:spChg chg="mod">
          <ac:chgData name="Jorn Thyssen" userId="db3dabe4-c402-47eb-97e6-572fb2fa592f" providerId="ADAL" clId="{51CDBFAE-2676-421B-A815-A834CAE28B86}" dt="2022-05-21T13:29:45.935" v="34" actId="1076"/>
          <ac:spMkLst>
            <pc:docMk/>
            <pc:sldMk cId="1884347054" sldId="317"/>
            <ac:spMk id="2" creationId="{0C7C4856-F676-4DA9-87B8-8DE45896FBF2}"/>
          </ac:spMkLst>
        </pc:spChg>
        <pc:spChg chg="mod">
          <ac:chgData name="Jorn Thyssen" userId="db3dabe4-c402-47eb-97e6-572fb2fa592f" providerId="ADAL" clId="{51CDBFAE-2676-421B-A815-A834CAE28B86}" dt="2022-05-21T13:29:50.209" v="35" actId="1076"/>
          <ac:spMkLst>
            <pc:docMk/>
            <pc:sldMk cId="1884347054" sldId="317"/>
            <ac:spMk id="3" creationId="{F5A2AE3C-9D24-411E-A993-4DD2E00915F6}"/>
          </ac:spMkLst>
        </pc:spChg>
        <pc:spChg chg="mod">
          <ac:chgData name="Jorn Thyssen" userId="db3dabe4-c402-47eb-97e6-572fb2fa592f" providerId="ADAL" clId="{51CDBFAE-2676-421B-A815-A834CAE28B86}" dt="2022-05-21T13:30:20.252" v="42" actId="207"/>
          <ac:spMkLst>
            <pc:docMk/>
            <pc:sldMk cId="1884347054" sldId="317"/>
            <ac:spMk id="5" creationId="{BC33BEFA-7F73-48D1-AEC2-1684227C5ED0}"/>
          </ac:spMkLst>
        </pc:spChg>
        <pc:spChg chg="mod">
          <ac:chgData name="Jorn Thyssen" userId="db3dabe4-c402-47eb-97e6-572fb2fa592f" providerId="ADAL" clId="{51CDBFAE-2676-421B-A815-A834CAE28B86}" dt="2022-05-21T13:30:38.488" v="44" actId="207"/>
          <ac:spMkLst>
            <pc:docMk/>
            <pc:sldMk cId="1884347054" sldId="317"/>
            <ac:spMk id="8" creationId="{B991D95E-3E0A-404A-9D4B-C5DFE39F3BFC}"/>
          </ac:spMkLst>
        </pc:spChg>
      </pc:sldChg>
      <pc:sldChg chg="delSp modSp mod ord">
        <pc:chgData name="Jorn Thyssen" userId="db3dabe4-c402-47eb-97e6-572fb2fa592f" providerId="ADAL" clId="{51CDBFAE-2676-421B-A815-A834CAE28B86}" dt="2022-05-21T13:46:51.380" v="325" actId="20577"/>
        <pc:sldMkLst>
          <pc:docMk/>
          <pc:sldMk cId="1628578781" sldId="10668"/>
        </pc:sldMkLst>
        <pc:spChg chg="mod">
          <ac:chgData name="Jorn Thyssen" userId="db3dabe4-c402-47eb-97e6-572fb2fa592f" providerId="ADAL" clId="{51CDBFAE-2676-421B-A815-A834CAE28B86}" dt="2022-05-21T13:46:51.380" v="325" actId="20577"/>
          <ac:spMkLst>
            <pc:docMk/>
            <pc:sldMk cId="1628578781" sldId="10668"/>
            <ac:spMk id="2" creationId="{BD687189-5550-4C43-B5FB-200E74386A47}"/>
          </ac:spMkLst>
        </pc:spChg>
        <pc:spChg chg="mod">
          <ac:chgData name="Jorn Thyssen" userId="db3dabe4-c402-47eb-97e6-572fb2fa592f" providerId="ADAL" clId="{51CDBFAE-2676-421B-A815-A834CAE28B86}" dt="2022-05-21T13:46:21.613" v="320" actId="20577"/>
          <ac:spMkLst>
            <pc:docMk/>
            <pc:sldMk cId="1628578781" sldId="10668"/>
            <ac:spMk id="3" creationId="{70A5140E-1B5A-42EE-9852-7174B68048F0}"/>
          </ac:spMkLst>
        </pc:spChg>
        <pc:spChg chg="del mod">
          <ac:chgData name="Jorn Thyssen" userId="db3dabe4-c402-47eb-97e6-572fb2fa592f" providerId="ADAL" clId="{51CDBFAE-2676-421B-A815-A834CAE28B86}" dt="2022-05-21T13:44:53.768" v="176" actId="478"/>
          <ac:spMkLst>
            <pc:docMk/>
            <pc:sldMk cId="1628578781" sldId="10668"/>
            <ac:spMk id="5" creationId="{20CBA84D-0F12-428E-AD86-832E6CFC4D69}"/>
          </ac:spMkLst>
        </pc:spChg>
        <pc:spChg chg="del">
          <ac:chgData name="Jorn Thyssen" userId="db3dabe4-c402-47eb-97e6-572fb2fa592f" providerId="ADAL" clId="{51CDBFAE-2676-421B-A815-A834CAE28B86}" dt="2022-05-21T13:44:53.768" v="176" actId="478"/>
          <ac:spMkLst>
            <pc:docMk/>
            <pc:sldMk cId="1628578781" sldId="10668"/>
            <ac:spMk id="6" creationId="{873240DA-F4EE-425D-85C6-3756FE68BFB7}"/>
          </ac:spMkLst>
        </pc:spChg>
        <pc:spChg chg="del">
          <ac:chgData name="Jorn Thyssen" userId="db3dabe4-c402-47eb-97e6-572fb2fa592f" providerId="ADAL" clId="{51CDBFAE-2676-421B-A815-A834CAE28B86}" dt="2022-05-21T13:44:51.169" v="175" actId="478"/>
          <ac:spMkLst>
            <pc:docMk/>
            <pc:sldMk cId="1628578781" sldId="10668"/>
            <ac:spMk id="8" creationId="{C093DB3B-6C60-4C4A-ADDE-6B7CB068DB5F}"/>
          </ac:spMkLst>
        </pc:spChg>
      </pc:sldChg>
      <pc:sldChg chg="modSp mod">
        <pc:chgData name="Jorn Thyssen" userId="db3dabe4-c402-47eb-97e6-572fb2fa592f" providerId="ADAL" clId="{51CDBFAE-2676-421B-A815-A834CAE28B86}" dt="2022-05-21T13:38:39.996" v="138" actId="403"/>
        <pc:sldMkLst>
          <pc:docMk/>
          <pc:sldMk cId="3605892206" sldId="10677"/>
        </pc:sldMkLst>
        <pc:spChg chg="mod">
          <ac:chgData name="Jorn Thyssen" userId="db3dabe4-c402-47eb-97e6-572fb2fa592f" providerId="ADAL" clId="{51CDBFAE-2676-421B-A815-A834CAE28B86}" dt="2022-05-21T13:38:39.996" v="138" actId="403"/>
          <ac:spMkLst>
            <pc:docMk/>
            <pc:sldMk cId="3605892206" sldId="10677"/>
            <ac:spMk id="3" creationId="{6A9BC3EE-7688-4456-8B3F-9E3E4899E020}"/>
          </ac:spMkLst>
        </pc:spChg>
      </pc:sldChg>
      <pc:sldChg chg="add">
        <pc:chgData name="Jorn Thyssen" userId="db3dabe4-c402-47eb-97e6-572fb2fa592f" providerId="ADAL" clId="{51CDBFAE-2676-421B-A815-A834CAE28B86}" dt="2022-05-21T13:44:31.744" v="139"/>
        <pc:sldMkLst>
          <pc:docMk/>
          <pc:sldMk cId="259219042" sldId="10678"/>
        </pc:sldMkLst>
      </pc:sldChg>
    </pc:docChg>
  </pc:docChgLst>
  <pc:docChgLst>
    <pc:chgData name="Jorn Thyssen" userId="db3dabe4-c402-47eb-97e6-572fb2fa592f" providerId="ADAL" clId="{286A4D59-3FD1-4826-89D7-BD6FFFD734EC}"/>
    <pc:docChg chg="undo custSel addSld modSld sldOrd">
      <pc:chgData name="Jorn Thyssen" userId="db3dabe4-c402-47eb-97e6-572fb2fa592f" providerId="ADAL" clId="{286A4D59-3FD1-4826-89D7-BD6FFFD734EC}" dt="2022-07-14T13:38:36.140" v="1193" actId="1076"/>
      <pc:docMkLst>
        <pc:docMk/>
      </pc:docMkLst>
      <pc:sldChg chg="modSp mod">
        <pc:chgData name="Jorn Thyssen" userId="db3dabe4-c402-47eb-97e6-572fb2fa592f" providerId="ADAL" clId="{286A4D59-3FD1-4826-89D7-BD6FFFD734EC}" dt="2022-07-13T18:39:33.403" v="833" actId="313"/>
        <pc:sldMkLst>
          <pc:docMk/>
          <pc:sldMk cId="3877878034" sldId="293"/>
        </pc:sldMkLst>
        <pc:spChg chg="mod">
          <ac:chgData name="Jorn Thyssen" userId="db3dabe4-c402-47eb-97e6-572fb2fa592f" providerId="ADAL" clId="{286A4D59-3FD1-4826-89D7-BD6FFFD734EC}" dt="2022-07-13T18:39:33.403" v="833" actId="313"/>
          <ac:spMkLst>
            <pc:docMk/>
            <pc:sldMk cId="3877878034" sldId="293"/>
            <ac:spMk id="19" creationId="{3B490423-E627-4435-92E9-60540D1D8FBB}"/>
          </ac:spMkLst>
        </pc:spChg>
      </pc:sldChg>
      <pc:sldChg chg="modSp mod">
        <pc:chgData name="Jorn Thyssen" userId="db3dabe4-c402-47eb-97e6-572fb2fa592f" providerId="ADAL" clId="{286A4D59-3FD1-4826-89D7-BD6FFFD734EC}" dt="2022-07-11T11:59:47.984" v="395" actId="20577"/>
        <pc:sldMkLst>
          <pc:docMk/>
          <pc:sldMk cId="78846414" sldId="299"/>
        </pc:sldMkLst>
        <pc:spChg chg="mod">
          <ac:chgData name="Jorn Thyssen" userId="db3dabe4-c402-47eb-97e6-572fb2fa592f" providerId="ADAL" clId="{286A4D59-3FD1-4826-89D7-BD6FFFD734EC}" dt="2022-07-11T11:59:47.984" v="395" actId="20577"/>
          <ac:spMkLst>
            <pc:docMk/>
            <pc:sldMk cId="78846414" sldId="299"/>
            <ac:spMk id="3" creationId="{76FFFFEC-1182-4310-A50F-D794F26195CE}"/>
          </ac:spMkLst>
        </pc:spChg>
      </pc:sldChg>
      <pc:sldChg chg="modSp mod">
        <pc:chgData name="Jorn Thyssen" userId="db3dabe4-c402-47eb-97e6-572fb2fa592f" providerId="ADAL" clId="{286A4D59-3FD1-4826-89D7-BD6FFFD734EC}" dt="2022-07-14T12:12:51.470" v="858" actId="20577"/>
        <pc:sldMkLst>
          <pc:docMk/>
          <pc:sldMk cId="2069228574" sldId="314"/>
        </pc:sldMkLst>
        <pc:spChg chg="mod">
          <ac:chgData name="Jorn Thyssen" userId="db3dabe4-c402-47eb-97e6-572fb2fa592f" providerId="ADAL" clId="{286A4D59-3FD1-4826-89D7-BD6FFFD734EC}" dt="2022-07-14T12:12:51.470" v="858" actId="20577"/>
          <ac:spMkLst>
            <pc:docMk/>
            <pc:sldMk cId="2069228574" sldId="314"/>
            <ac:spMk id="3" creationId="{8B71A691-6FBC-455C-9665-CA312D58AC0C}"/>
          </ac:spMkLst>
        </pc:spChg>
      </pc:sldChg>
      <pc:sldChg chg="addSp delSp mod">
        <pc:chgData name="Jorn Thyssen" userId="db3dabe4-c402-47eb-97e6-572fb2fa592f" providerId="ADAL" clId="{286A4D59-3FD1-4826-89D7-BD6FFFD734EC}" dt="2022-07-11T12:02:48.464" v="397" actId="22"/>
        <pc:sldMkLst>
          <pc:docMk/>
          <pc:sldMk cId="58103061" sldId="322"/>
        </pc:sldMkLst>
        <pc:picChg chg="add del">
          <ac:chgData name="Jorn Thyssen" userId="db3dabe4-c402-47eb-97e6-572fb2fa592f" providerId="ADAL" clId="{286A4D59-3FD1-4826-89D7-BD6FFFD734EC}" dt="2022-07-11T12:02:48.464" v="397" actId="22"/>
          <ac:picMkLst>
            <pc:docMk/>
            <pc:sldMk cId="58103061" sldId="322"/>
            <ac:picMk id="6" creationId="{63E8EE17-FB75-E16F-561C-1F97598D7DC5}"/>
          </ac:picMkLst>
        </pc:picChg>
      </pc:sldChg>
      <pc:sldChg chg="modSp mod">
        <pc:chgData name="Jorn Thyssen" userId="db3dabe4-c402-47eb-97e6-572fb2fa592f" providerId="ADAL" clId="{286A4D59-3FD1-4826-89D7-BD6FFFD734EC}" dt="2022-07-14T12:16:27.002" v="1051" actId="20577"/>
        <pc:sldMkLst>
          <pc:docMk/>
          <pc:sldMk cId="3704814169" sldId="10659"/>
        </pc:sldMkLst>
        <pc:spChg chg="mod">
          <ac:chgData name="Jorn Thyssen" userId="db3dabe4-c402-47eb-97e6-572fb2fa592f" providerId="ADAL" clId="{286A4D59-3FD1-4826-89D7-BD6FFFD734EC}" dt="2022-07-14T12:16:27.002" v="1051" actId="20577"/>
          <ac:spMkLst>
            <pc:docMk/>
            <pc:sldMk cId="3704814169" sldId="10659"/>
            <ac:spMk id="5" creationId="{8696CDB5-92FA-411C-9ECF-74F0F0537874}"/>
          </ac:spMkLst>
        </pc:spChg>
      </pc:sldChg>
      <pc:sldChg chg="addSp modSp mod">
        <pc:chgData name="Jorn Thyssen" userId="db3dabe4-c402-47eb-97e6-572fb2fa592f" providerId="ADAL" clId="{286A4D59-3FD1-4826-89D7-BD6FFFD734EC}" dt="2022-07-14T13:38:36.140" v="1193" actId="1076"/>
        <pc:sldMkLst>
          <pc:docMk/>
          <pc:sldMk cId="1399973157" sldId="10662"/>
        </pc:sldMkLst>
        <pc:spChg chg="add mod">
          <ac:chgData name="Jorn Thyssen" userId="db3dabe4-c402-47eb-97e6-572fb2fa592f" providerId="ADAL" clId="{286A4D59-3FD1-4826-89D7-BD6FFFD734EC}" dt="2022-07-14T13:38:36.140" v="1193" actId="1076"/>
          <ac:spMkLst>
            <pc:docMk/>
            <pc:sldMk cId="1399973157" sldId="10662"/>
            <ac:spMk id="5" creationId="{52770979-3060-D1DC-4502-A748CA9D57E4}"/>
          </ac:spMkLst>
        </pc:spChg>
      </pc:sldChg>
      <pc:sldChg chg="modSp mod">
        <pc:chgData name="Jorn Thyssen" userId="db3dabe4-c402-47eb-97e6-572fb2fa592f" providerId="ADAL" clId="{286A4D59-3FD1-4826-89D7-BD6FFFD734EC}" dt="2022-07-13T18:28:35.398" v="711" actId="5793"/>
        <pc:sldMkLst>
          <pc:docMk/>
          <pc:sldMk cId="3698700258" sldId="10663"/>
        </pc:sldMkLst>
        <pc:spChg chg="mod">
          <ac:chgData name="Jorn Thyssen" userId="db3dabe4-c402-47eb-97e6-572fb2fa592f" providerId="ADAL" clId="{286A4D59-3FD1-4826-89D7-BD6FFFD734EC}" dt="2022-07-13T18:28:35.398" v="711" actId="5793"/>
          <ac:spMkLst>
            <pc:docMk/>
            <pc:sldMk cId="3698700258" sldId="10663"/>
            <ac:spMk id="5" creationId="{114E0A84-71DB-4611-BA43-046271AE7F58}"/>
          </ac:spMkLst>
        </pc:spChg>
      </pc:sldChg>
      <pc:sldChg chg="modSp mod">
        <pc:chgData name="Jorn Thyssen" userId="db3dabe4-c402-47eb-97e6-572fb2fa592f" providerId="ADAL" clId="{286A4D59-3FD1-4826-89D7-BD6FFFD734EC}" dt="2022-07-13T18:36:24.093" v="815" actId="20577"/>
        <pc:sldMkLst>
          <pc:docMk/>
          <pc:sldMk cId="1628578781" sldId="10668"/>
        </pc:sldMkLst>
        <pc:spChg chg="mod">
          <ac:chgData name="Jorn Thyssen" userId="db3dabe4-c402-47eb-97e6-572fb2fa592f" providerId="ADAL" clId="{286A4D59-3FD1-4826-89D7-BD6FFFD734EC}" dt="2022-07-13T18:36:24.093" v="815" actId="20577"/>
          <ac:spMkLst>
            <pc:docMk/>
            <pc:sldMk cId="1628578781" sldId="10668"/>
            <ac:spMk id="3" creationId="{70A5140E-1B5A-42EE-9852-7174B68048F0}"/>
          </ac:spMkLst>
        </pc:spChg>
      </pc:sldChg>
      <pc:sldChg chg="modSp mod">
        <pc:chgData name="Jorn Thyssen" userId="db3dabe4-c402-47eb-97e6-572fb2fa592f" providerId="ADAL" clId="{286A4D59-3FD1-4826-89D7-BD6FFFD734EC}" dt="2022-07-11T10:56:33.350" v="164" actId="20577"/>
        <pc:sldMkLst>
          <pc:docMk/>
          <pc:sldMk cId="3951654228" sldId="10670"/>
        </pc:sldMkLst>
        <pc:spChg chg="mod">
          <ac:chgData name="Jorn Thyssen" userId="db3dabe4-c402-47eb-97e6-572fb2fa592f" providerId="ADAL" clId="{286A4D59-3FD1-4826-89D7-BD6FFFD734EC}" dt="2022-07-11T10:56:33.350" v="164" actId="20577"/>
          <ac:spMkLst>
            <pc:docMk/>
            <pc:sldMk cId="3951654228" sldId="10670"/>
            <ac:spMk id="3" creationId="{F5A2AE3C-9D24-411E-A993-4DD2E00915F6}"/>
          </ac:spMkLst>
        </pc:spChg>
      </pc:sldChg>
      <pc:sldChg chg="modSp mod">
        <pc:chgData name="Jorn Thyssen" userId="db3dabe4-c402-47eb-97e6-572fb2fa592f" providerId="ADAL" clId="{286A4D59-3FD1-4826-89D7-BD6FFFD734EC}" dt="2022-07-14T12:21:26.854" v="1115" actId="20577"/>
        <pc:sldMkLst>
          <pc:docMk/>
          <pc:sldMk cId="1965987443" sldId="10675"/>
        </pc:sldMkLst>
        <pc:spChg chg="mod">
          <ac:chgData name="Jorn Thyssen" userId="db3dabe4-c402-47eb-97e6-572fb2fa592f" providerId="ADAL" clId="{286A4D59-3FD1-4826-89D7-BD6FFFD734EC}" dt="2022-07-14T12:21:26.854" v="1115" actId="20577"/>
          <ac:spMkLst>
            <pc:docMk/>
            <pc:sldMk cId="1965987443" sldId="10675"/>
            <ac:spMk id="3" creationId="{EDA9D663-5F07-4B3B-8025-C8C8018FC218}"/>
          </ac:spMkLst>
        </pc:spChg>
      </pc:sldChg>
      <pc:sldChg chg="mod ord modShow">
        <pc:chgData name="Jorn Thyssen" userId="db3dabe4-c402-47eb-97e6-572fb2fa592f" providerId="ADAL" clId="{286A4D59-3FD1-4826-89D7-BD6FFFD734EC}" dt="2022-07-13T18:38:04.673" v="818"/>
        <pc:sldMkLst>
          <pc:docMk/>
          <pc:sldMk cId="259219042" sldId="10678"/>
        </pc:sldMkLst>
      </pc:sldChg>
      <pc:sldChg chg="addSp delSp modSp add mod">
        <pc:chgData name="Jorn Thyssen" userId="db3dabe4-c402-47eb-97e6-572fb2fa592f" providerId="ADAL" clId="{286A4D59-3FD1-4826-89D7-BD6FFFD734EC}" dt="2022-07-11T11:57:33.232" v="392" actId="20577"/>
        <pc:sldMkLst>
          <pc:docMk/>
          <pc:sldMk cId="3388948345" sldId="10681"/>
        </pc:sldMkLst>
        <pc:spChg chg="mod">
          <ac:chgData name="Jorn Thyssen" userId="db3dabe4-c402-47eb-97e6-572fb2fa592f" providerId="ADAL" clId="{286A4D59-3FD1-4826-89D7-BD6FFFD734EC}" dt="2022-07-11T11:55:21.911" v="286" actId="14100"/>
          <ac:spMkLst>
            <pc:docMk/>
            <pc:sldMk cId="3388948345" sldId="10681"/>
            <ac:spMk id="2" creationId="{63FE3D05-0A20-401C-B3CB-08F4A0EDE661}"/>
          </ac:spMkLst>
        </pc:spChg>
        <pc:spChg chg="mod">
          <ac:chgData name="Jorn Thyssen" userId="db3dabe4-c402-47eb-97e6-572fb2fa592f" providerId="ADAL" clId="{286A4D59-3FD1-4826-89D7-BD6FFFD734EC}" dt="2022-07-11T11:54:31.974" v="278" actId="6549"/>
          <ac:spMkLst>
            <pc:docMk/>
            <pc:sldMk cId="3388948345" sldId="10681"/>
            <ac:spMk id="3" creationId="{76FFFFEC-1182-4310-A50F-D794F26195CE}"/>
          </ac:spMkLst>
        </pc:spChg>
        <pc:spChg chg="mod">
          <ac:chgData name="Jorn Thyssen" userId="db3dabe4-c402-47eb-97e6-572fb2fa592f" providerId="ADAL" clId="{286A4D59-3FD1-4826-89D7-BD6FFFD734EC}" dt="2022-07-11T11:57:33.232" v="392" actId="20577"/>
          <ac:spMkLst>
            <pc:docMk/>
            <pc:sldMk cId="3388948345" sldId="10681"/>
            <ac:spMk id="5" creationId="{D4725DFE-D5CA-4D93-BFA1-05C6FA0E36C7}"/>
          </ac:spMkLst>
        </pc:spChg>
        <pc:spChg chg="del">
          <ac:chgData name="Jorn Thyssen" userId="db3dabe4-c402-47eb-97e6-572fb2fa592f" providerId="ADAL" clId="{286A4D59-3FD1-4826-89D7-BD6FFFD734EC}" dt="2022-07-11T11:54:36.640" v="279" actId="478"/>
          <ac:spMkLst>
            <pc:docMk/>
            <pc:sldMk cId="3388948345" sldId="10681"/>
            <ac:spMk id="6" creationId="{D77BFBED-2F70-4AD1-B04A-DEB7DDB37942}"/>
          </ac:spMkLst>
        </pc:spChg>
        <pc:spChg chg="add mod">
          <ac:chgData name="Jorn Thyssen" userId="db3dabe4-c402-47eb-97e6-572fb2fa592f" providerId="ADAL" clId="{286A4D59-3FD1-4826-89D7-BD6FFFD734EC}" dt="2022-07-11T11:56:39.116" v="351" actId="1076"/>
          <ac:spMkLst>
            <pc:docMk/>
            <pc:sldMk cId="3388948345" sldId="10681"/>
            <ac:spMk id="9" creationId="{17780C32-BB99-CF83-354C-7C6459D74D13}"/>
          </ac:spMkLst>
        </pc:spChg>
        <pc:picChg chg="add mod">
          <ac:chgData name="Jorn Thyssen" userId="db3dabe4-c402-47eb-97e6-572fb2fa592f" providerId="ADAL" clId="{286A4D59-3FD1-4826-89D7-BD6FFFD734EC}" dt="2022-07-11T11:56:07.582" v="290" actId="1076"/>
          <ac:picMkLst>
            <pc:docMk/>
            <pc:sldMk cId="3388948345" sldId="10681"/>
            <ac:picMk id="8" creationId="{14E22C3E-E122-F50C-395F-D1866B7A7D0E}"/>
          </ac:picMkLst>
        </pc:picChg>
      </pc:sldChg>
      <pc:sldChg chg="modSp add mod">
        <pc:chgData name="Jorn Thyssen" userId="db3dabe4-c402-47eb-97e6-572fb2fa592f" providerId="ADAL" clId="{286A4D59-3FD1-4826-89D7-BD6FFFD734EC}" dt="2022-07-11T12:05:47.883" v="592" actId="20577"/>
        <pc:sldMkLst>
          <pc:docMk/>
          <pc:sldMk cId="3196988920" sldId="10682"/>
        </pc:sldMkLst>
        <pc:spChg chg="mod">
          <ac:chgData name="Jorn Thyssen" userId="db3dabe4-c402-47eb-97e6-572fb2fa592f" providerId="ADAL" clId="{286A4D59-3FD1-4826-89D7-BD6FFFD734EC}" dt="2022-07-11T12:03:04.234" v="432" actId="20577"/>
          <ac:spMkLst>
            <pc:docMk/>
            <pc:sldMk cId="3196988920" sldId="10682"/>
            <ac:spMk id="2" creationId="{039DE0D2-5ED6-4F5B-AF37-BB13F6914930}"/>
          </ac:spMkLst>
        </pc:spChg>
        <pc:spChg chg="mod">
          <ac:chgData name="Jorn Thyssen" userId="db3dabe4-c402-47eb-97e6-572fb2fa592f" providerId="ADAL" clId="{286A4D59-3FD1-4826-89D7-BD6FFFD734EC}" dt="2022-07-11T12:05:47.883" v="592" actId="20577"/>
          <ac:spMkLst>
            <pc:docMk/>
            <pc:sldMk cId="3196988920" sldId="10682"/>
            <ac:spMk id="3" creationId="{EDA9D663-5F07-4B3B-8025-C8C8018FC218}"/>
          </ac:spMkLst>
        </pc:spChg>
      </pc:sldChg>
      <pc:sldChg chg="delSp modSp add mod">
        <pc:chgData name="Jorn Thyssen" userId="db3dabe4-c402-47eb-97e6-572fb2fa592f" providerId="ADAL" clId="{286A4D59-3FD1-4826-89D7-BD6FFFD734EC}" dt="2022-07-11T12:23:06.197" v="659" actId="1076"/>
        <pc:sldMkLst>
          <pc:docMk/>
          <pc:sldMk cId="1429661830" sldId="10683"/>
        </pc:sldMkLst>
        <pc:spChg chg="mod">
          <ac:chgData name="Jorn Thyssen" userId="db3dabe4-c402-47eb-97e6-572fb2fa592f" providerId="ADAL" clId="{286A4D59-3FD1-4826-89D7-BD6FFFD734EC}" dt="2022-07-11T12:22:34.913" v="654" actId="20577"/>
          <ac:spMkLst>
            <pc:docMk/>
            <pc:sldMk cId="1429661830" sldId="10683"/>
            <ac:spMk id="2" creationId="{039DE0D2-5ED6-4F5B-AF37-BB13F6914930}"/>
          </ac:spMkLst>
        </pc:spChg>
        <pc:spChg chg="del mod">
          <ac:chgData name="Jorn Thyssen" userId="db3dabe4-c402-47eb-97e6-572fb2fa592f" providerId="ADAL" clId="{286A4D59-3FD1-4826-89D7-BD6FFFD734EC}" dt="2022-07-11T12:22:38.952" v="655" actId="478"/>
          <ac:spMkLst>
            <pc:docMk/>
            <pc:sldMk cId="1429661830" sldId="10683"/>
            <ac:spMk id="5" creationId="{8696CDB5-92FA-411C-9ECF-74F0F0537874}"/>
          </ac:spMkLst>
        </pc:spChg>
        <pc:spChg chg="mod">
          <ac:chgData name="Jorn Thyssen" userId="db3dabe4-c402-47eb-97e6-572fb2fa592f" providerId="ADAL" clId="{286A4D59-3FD1-4826-89D7-BD6FFFD734EC}" dt="2022-07-11T12:22:59.615" v="657" actId="1076"/>
          <ac:spMkLst>
            <pc:docMk/>
            <pc:sldMk cId="1429661830" sldId="10683"/>
            <ac:spMk id="7" creationId="{26DF3D6A-0241-4E13-93FA-3EF8BDBB3749}"/>
          </ac:spMkLst>
        </pc:spChg>
        <pc:spChg chg="mod">
          <ac:chgData name="Jorn Thyssen" userId="db3dabe4-c402-47eb-97e6-572fb2fa592f" providerId="ADAL" clId="{286A4D59-3FD1-4826-89D7-BD6FFFD734EC}" dt="2022-07-11T12:23:06.197" v="659" actId="1076"/>
          <ac:spMkLst>
            <pc:docMk/>
            <pc:sldMk cId="1429661830" sldId="10683"/>
            <ac:spMk id="8" creationId="{2BF2AA30-B311-43E2-8637-A41D76D7278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34D3D7-C057-4378-9587-40B64810261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7CAF820-0298-4354-B7DD-17F325EC030D}">
      <dgm:prSet/>
      <dgm:spPr/>
      <dgm:t>
        <a:bodyPr/>
        <a:lstStyle/>
        <a:p>
          <a:r>
            <a:rPr lang="en-US"/>
            <a:t>Python is popular</a:t>
          </a:r>
        </a:p>
      </dgm:t>
    </dgm:pt>
    <dgm:pt modelId="{DD9FB982-DC60-4DC4-844F-FB3175085911}" type="parTrans" cxnId="{CF843394-3BC0-4CEE-898F-3F5381E33258}">
      <dgm:prSet/>
      <dgm:spPr/>
      <dgm:t>
        <a:bodyPr/>
        <a:lstStyle/>
        <a:p>
          <a:endParaRPr lang="en-US"/>
        </a:p>
      </dgm:t>
    </dgm:pt>
    <dgm:pt modelId="{20DB3228-C6B4-43B2-9147-4E3A609B61B0}" type="sibTrans" cxnId="{CF843394-3BC0-4CEE-898F-3F5381E33258}">
      <dgm:prSet/>
      <dgm:spPr/>
      <dgm:t>
        <a:bodyPr/>
        <a:lstStyle/>
        <a:p>
          <a:endParaRPr lang="en-US"/>
        </a:p>
      </dgm:t>
    </dgm:pt>
    <dgm:pt modelId="{6A2E8277-A15F-4AE7-891C-A4BF41BC1E0B}">
      <dgm:prSet/>
      <dgm:spPr/>
      <dgm:t>
        <a:bodyPr/>
        <a:lstStyle/>
        <a:p>
          <a:r>
            <a:rPr lang="en-US"/>
            <a:t>Python can talk to Db2 for z/OS</a:t>
          </a:r>
        </a:p>
      </dgm:t>
    </dgm:pt>
    <dgm:pt modelId="{1F1DA66F-8F7C-47CE-AFA6-341BD6E27584}" type="parTrans" cxnId="{525D7253-0E6C-4419-A6D5-782BCA34CEE7}">
      <dgm:prSet/>
      <dgm:spPr/>
      <dgm:t>
        <a:bodyPr/>
        <a:lstStyle/>
        <a:p>
          <a:endParaRPr lang="en-US"/>
        </a:p>
      </dgm:t>
    </dgm:pt>
    <dgm:pt modelId="{3B87136B-05B0-46ED-A78A-013EA2F9FAAE}" type="sibTrans" cxnId="{525D7253-0E6C-4419-A6D5-782BCA34CEE7}">
      <dgm:prSet/>
      <dgm:spPr/>
      <dgm:t>
        <a:bodyPr/>
        <a:lstStyle/>
        <a:p>
          <a:endParaRPr lang="en-US"/>
        </a:p>
      </dgm:t>
    </dgm:pt>
    <dgm:pt modelId="{42DD6B17-B0DF-4B5C-8E74-DB48644945B7}">
      <dgm:prSet/>
      <dgm:spPr/>
      <dgm:t>
        <a:bodyPr/>
        <a:lstStyle/>
        <a:p>
          <a:r>
            <a:rPr lang="en-US" dirty="0"/>
            <a:t>Python can run on z/OS (read: USS) </a:t>
          </a:r>
        </a:p>
      </dgm:t>
    </dgm:pt>
    <dgm:pt modelId="{267C7433-CA0D-4C0A-83C0-08D3052E0E0B}" type="parTrans" cxnId="{940E4C1B-C716-4D34-A3CC-D545C276ACCE}">
      <dgm:prSet/>
      <dgm:spPr/>
      <dgm:t>
        <a:bodyPr/>
        <a:lstStyle/>
        <a:p>
          <a:endParaRPr lang="en-US"/>
        </a:p>
      </dgm:t>
    </dgm:pt>
    <dgm:pt modelId="{E16BAB31-ECC7-462E-82D7-432938D768A7}" type="sibTrans" cxnId="{940E4C1B-C716-4D34-A3CC-D545C276ACCE}">
      <dgm:prSet/>
      <dgm:spPr/>
      <dgm:t>
        <a:bodyPr/>
        <a:lstStyle/>
        <a:p>
          <a:endParaRPr lang="en-US"/>
        </a:p>
      </dgm:t>
    </dgm:pt>
    <dgm:pt modelId="{70DC4C65-2725-4BBD-A74E-DFA13EFD9031}">
      <dgm:prSet/>
      <dgm:spPr/>
      <dgm:t>
        <a:bodyPr/>
        <a:lstStyle/>
        <a:p>
          <a:r>
            <a:rPr lang="en-US" dirty="0"/>
            <a:t>Python can run on z/OS </a:t>
          </a:r>
          <a:r>
            <a:rPr lang="en-US" i="1" dirty="0"/>
            <a:t>and </a:t>
          </a:r>
          <a:r>
            <a:rPr lang="en-US" i="0" dirty="0"/>
            <a:t>now also </a:t>
          </a:r>
          <a:r>
            <a:rPr lang="en-US" dirty="0"/>
            <a:t>talk to Db2 for z/OS </a:t>
          </a:r>
        </a:p>
      </dgm:t>
    </dgm:pt>
    <dgm:pt modelId="{96A8D815-7EAD-428E-8F1A-ACE81977D95A}" type="parTrans" cxnId="{28A96698-BB8E-4FDE-B74A-949828938BBA}">
      <dgm:prSet/>
      <dgm:spPr/>
      <dgm:t>
        <a:bodyPr/>
        <a:lstStyle/>
        <a:p>
          <a:endParaRPr lang="en-US"/>
        </a:p>
      </dgm:t>
    </dgm:pt>
    <dgm:pt modelId="{AD09E067-528D-43F4-845F-C29C547768CC}" type="sibTrans" cxnId="{28A96698-BB8E-4FDE-B74A-949828938BBA}">
      <dgm:prSet/>
      <dgm:spPr/>
      <dgm:t>
        <a:bodyPr/>
        <a:lstStyle/>
        <a:p>
          <a:endParaRPr lang="en-US"/>
        </a:p>
      </dgm:t>
    </dgm:pt>
    <dgm:pt modelId="{DB99208D-7CA3-4FE8-9981-830F17CE45CC}" type="pres">
      <dgm:prSet presAssocID="{4D34D3D7-C057-4378-9587-40B648102613}" presName="linear" presStyleCnt="0">
        <dgm:presLayoutVars>
          <dgm:animLvl val="lvl"/>
          <dgm:resizeHandles val="exact"/>
        </dgm:presLayoutVars>
      </dgm:prSet>
      <dgm:spPr/>
    </dgm:pt>
    <dgm:pt modelId="{4B0CFAD5-35C1-40A9-A729-5291029D195E}" type="pres">
      <dgm:prSet presAssocID="{67CAF820-0298-4354-B7DD-17F325EC030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848D14F-8620-4D88-A27F-536AD367E899}" type="pres">
      <dgm:prSet presAssocID="{20DB3228-C6B4-43B2-9147-4E3A609B61B0}" presName="spacer" presStyleCnt="0"/>
      <dgm:spPr/>
    </dgm:pt>
    <dgm:pt modelId="{31BFCAC4-E122-45EB-B904-D549978FC858}" type="pres">
      <dgm:prSet presAssocID="{6A2E8277-A15F-4AE7-891C-A4BF41BC1E0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CBF70D0-3E36-40F7-A943-0C42FF756E45}" type="pres">
      <dgm:prSet presAssocID="{3B87136B-05B0-46ED-A78A-013EA2F9FAAE}" presName="spacer" presStyleCnt="0"/>
      <dgm:spPr/>
    </dgm:pt>
    <dgm:pt modelId="{FF325605-85DB-49C3-AE2B-4CD24B6B500D}" type="pres">
      <dgm:prSet presAssocID="{42DD6B17-B0DF-4B5C-8E74-DB48644945B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CF1F654-C6CB-468C-93BA-778F8AD37BA8}" type="pres">
      <dgm:prSet presAssocID="{E16BAB31-ECC7-462E-82D7-432938D768A7}" presName="spacer" presStyleCnt="0"/>
      <dgm:spPr/>
    </dgm:pt>
    <dgm:pt modelId="{4EA8B820-881B-4D96-BA01-8327AEA5352C}" type="pres">
      <dgm:prSet presAssocID="{70DC4C65-2725-4BBD-A74E-DFA13EFD903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40E4C1B-C716-4D34-A3CC-D545C276ACCE}" srcId="{4D34D3D7-C057-4378-9587-40B648102613}" destId="{42DD6B17-B0DF-4B5C-8E74-DB48644945B7}" srcOrd="2" destOrd="0" parTransId="{267C7433-CA0D-4C0A-83C0-08D3052E0E0B}" sibTransId="{E16BAB31-ECC7-462E-82D7-432938D768A7}"/>
    <dgm:cxn modelId="{3887D926-B1D0-4CE1-B859-710E56E2DB3A}" type="presOf" srcId="{67CAF820-0298-4354-B7DD-17F325EC030D}" destId="{4B0CFAD5-35C1-40A9-A729-5291029D195E}" srcOrd="0" destOrd="0" presId="urn:microsoft.com/office/officeart/2005/8/layout/vList2"/>
    <dgm:cxn modelId="{525D7253-0E6C-4419-A6D5-782BCA34CEE7}" srcId="{4D34D3D7-C057-4378-9587-40B648102613}" destId="{6A2E8277-A15F-4AE7-891C-A4BF41BC1E0B}" srcOrd="1" destOrd="0" parTransId="{1F1DA66F-8F7C-47CE-AFA6-341BD6E27584}" sibTransId="{3B87136B-05B0-46ED-A78A-013EA2F9FAAE}"/>
    <dgm:cxn modelId="{A252587B-C002-4D05-96A7-5A7DC9DA5C2D}" type="presOf" srcId="{70DC4C65-2725-4BBD-A74E-DFA13EFD9031}" destId="{4EA8B820-881B-4D96-BA01-8327AEA5352C}" srcOrd="0" destOrd="0" presId="urn:microsoft.com/office/officeart/2005/8/layout/vList2"/>
    <dgm:cxn modelId="{CF843394-3BC0-4CEE-898F-3F5381E33258}" srcId="{4D34D3D7-C057-4378-9587-40B648102613}" destId="{67CAF820-0298-4354-B7DD-17F325EC030D}" srcOrd="0" destOrd="0" parTransId="{DD9FB982-DC60-4DC4-844F-FB3175085911}" sibTransId="{20DB3228-C6B4-43B2-9147-4E3A609B61B0}"/>
    <dgm:cxn modelId="{28A96698-BB8E-4FDE-B74A-949828938BBA}" srcId="{4D34D3D7-C057-4378-9587-40B648102613}" destId="{70DC4C65-2725-4BBD-A74E-DFA13EFD9031}" srcOrd="3" destOrd="0" parTransId="{96A8D815-7EAD-428E-8F1A-ACE81977D95A}" sibTransId="{AD09E067-528D-43F4-845F-C29C547768CC}"/>
    <dgm:cxn modelId="{435F00BD-A366-4F13-A858-32C6F849143B}" type="presOf" srcId="{6A2E8277-A15F-4AE7-891C-A4BF41BC1E0B}" destId="{31BFCAC4-E122-45EB-B904-D549978FC858}" srcOrd="0" destOrd="0" presId="urn:microsoft.com/office/officeart/2005/8/layout/vList2"/>
    <dgm:cxn modelId="{31CF68C4-822B-4892-92F3-D6F966051AD1}" type="presOf" srcId="{42DD6B17-B0DF-4B5C-8E74-DB48644945B7}" destId="{FF325605-85DB-49C3-AE2B-4CD24B6B500D}" srcOrd="0" destOrd="0" presId="urn:microsoft.com/office/officeart/2005/8/layout/vList2"/>
    <dgm:cxn modelId="{E2BF15E0-12D5-41B3-ACA8-37D9B087E125}" type="presOf" srcId="{4D34D3D7-C057-4378-9587-40B648102613}" destId="{DB99208D-7CA3-4FE8-9981-830F17CE45CC}" srcOrd="0" destOrd="0" presId="urn:microsoft.com/office/officeart/2005/8/layout/vList2"/>
    <dgm:cxn modelId="{C9CEE9E8-16C1-4CA6-AAF6-A2EB40223D53}" type="presParOf" srcId="{DB99208D-7CA3-4FE8-9981-830F17CE45CC}" destId="{4B0CFAD5-35C1-40A9-A729-5291029D195E}" srcOrd="0" destOrd="0" presId="urn:microsoft.com/office/officeart/2005/8/layout/vList2"/>
    <dgm:cxn modelId="{7D5217ED-43C0-4D61-B438-2E7A366179AF}" type="presParOf" srcId="{DB99208D-7CA3-4FE8-9981-830F17CE45CC}" destId="{2848D14F-8620-4D88-A27F-536AD367E899}" srcOrd="1" destOrd="0" presId="urn:microsoft.com/office/officeart/2005/8/layout/vList2"/>
    <dgm:cxn modelId="{11C17294-E18B-40F9-9359-B309D539F25A}" type="presParOf" srcId="{DB99208D-7CA3-4FE8-9981-830F17CE45CC}" destId="{31BFCAC4-E122-45EB-B904-D549978FC858}" srcOrd="2" destOrd="0" presId="urn:microsoft.com/office/officeart/2005/8/layout/vList2"/>
    <dgm:cxn modelId="{612BB9AB-27BD-4EC5-B94D-2BD8FB271ECB}" type="presParOf" srcId="{DB99208D-7CA3-4FE8-9981-830F17CE45CC}" destId="{7CBF70D0-3E36-40F7-A943-0C42FF756E45}" srcOrd="3" destOrd="0" presId="urn:microsoft.com/office/officeart/2005/8/layout/vList2"/>
    <dgm:cxn modelId="{A9F3C8B1-11AD-4134-8B48-F926A35FA513}" type="presParOf" srcId="{DB99208D-7CA3-4FE8-9981-830F17CE45CC}" destId="{FF325605-85DB-49C3-AE2B-4CD24B6B500D}" srcOrd="4" destOrd="0" presId="urn:microsoft.com/office/officeart/2005/8/layout/vList2"/>
    <dgm:cxn modelId="{164E103C-CC7F-4C7B-8D95-2FA185A27D74}" type="presParOf" srcId="{DB99208D-7CA3-4FE8-9981-830F17CE45CC}" destId="{7CF1F654-C6CB-468C-93BA-778F8AD37BA8}" srcOrd="5" destOrd="0" presId="urn:microsoft.com/office/officeart/2005/8/layout/vList2"/>
    <dgm:cxn modelId="{EBD46F90-FB9F-4FD1-A4D7-5C4FD93CA0C8}" type="presParOf" srcId="{DB99208D-7CA3-4FE8-9981-830F17CE45CC}" destId="{4EA8B820-881B-4D96-BA01-8327AEA5352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FAD5-35C1-40A9-A729-5291029D195E}">
      <dsp:nvSpPr>
        <dsp:cNvPr id="0" name=""/>
        <dsp:cNvSpPr/>
      </dsp:nvSpPr>
      <dsp:spPr>
        <a:xfrm>
          <a:off x="0" y="71693"/>
          <a:ext cx="5257800" cy="12712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Python is popular</a:t>
          </a:r>
        </a:p>
      </dsp:txBody>
      <dsp:txXfrm>
        <a:off x="62055" y="133748"/>
        <a:ext cx="5133690" cy="1147095"/>
      </dsp:txXfrm>
    </dsp:sp>
    <dsp:sp modelId="{31BFCAC4-E122-45EB-B904-D549978FC858}">
      <dsp:nvSpPr>
        <dsp:cNvPr id="0" name=""/>
        <dsp:cNvSpPr/>
      </dsp:nvSpPr>
      <dsp:spPr>
        <a:xfrm>
          <a:off x="0" y="1435058"/>
          <a:ext cx="5257800" cy="127120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Python can talk to Db2 for z/OS</a:t>
          </a:r>
        </a:p>
      </dsp:txBody>
      <dsp:txXfrm>
        <a:off x="62055" y="1497113"/>
        <a:ext cx="5133690" cy="1147095"/>
      </dsp:txXfrm>
    </dsp:sp>
    <dsp:sp modelId="{FF325605-85DB-49C3-AE2B-4CD24B6B500D}">
      <dsp:nvSpPr>
        <dsp:cNvPr id="0" name=""/>
        <dsp:cNvSpPr/>
      </dsp:nvSpPr>
      <dsp:spPr>
        <a:xfrm>
          <a:off x="0" y="2798423"/>
          <a:ext cx="5257800" cy="127120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Python can run on z/OS (read: USS) </a:t>
          </a:r>
        </a:p>
      </dsp:txBody>
      <dsp:txXfrm>
        <a:off x="62055" y="2860478"/>
        <a:ext cx="5133690" cy="1147095"/>
      </dsp:txXfrm>
    </dsp:sp>
    <dsp:sp modelId="{4EA8B820-881B-4D96-BA01-8327AEA5352C}">
      <dsp:nvSpPr>
        <dsp:cNvPr id="0" name=""/>
        <dsp:cNvSpPr/>
      </dsp:nvSpPr>
      <dsp:spPr>
        <a:xfrm>
          <a:off x="0" y="4161789"/>
          <a:ext cx="5257800" cy="127120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Python can run on z/OS </a:t>
          </a:r>
          <a:r>
            <a:rPr lang="en-US" sz="3200" i="1" kern="1200" dirty="0"/>
            <a:t>and </a:t>
          </a:r>
          <a:r>
            <a:rPr lang="en-US" sz="3200" i="0" kern="1200" dirty="0"/>
            <a:t>now also </a:t>
          </a:r>
          <a:r>
            <a:rPr lang="en-US" sz="3200" kern="1200" dirty="0"/>
            <a:t>talk to Db2 for z/OS </a:t>
          </a:r>
        </a:p>
      </dsp:txBody>
      <dsp:txXfrm>
        <a:off x="62055" y="4223844"/>
        <a:ext cx="5133690" cy="1147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12DBE-D013-4330-A29E-E3CAE019DAA0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9C016-E2D2-4378-9974-A8259FF52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1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www.ibm.com/legal/copytrade.shtml" TargetMode="External"/><Relationship Id="rId4" Type="http://schemas.openxmlformats.org/officeDocument/2006/relationships/image" Target="../media/image7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www.ibm.com/legal/copytrade.shtml" TargetMode="External"/><Relationship Id="rId4" Type="http://schemas.openxmlformats.org/officeDocument/2006/relationships/image" Target="../media/image7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www.ibm.com/legal/copytrade.shtml" TargetMode="External"/><Relationship Id="rId4" Type="http://schemas.openxmlformats.org/officeDocument/2006/relationships/image" Target="../media/image7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www.ibm.com/legal/copytrade.shtml" TargetMode="External"/><Relationship Id="rId4" Type="http://schemas.openxmlformats.org/officeDocument/2006/relationships/image" Target="../media/image7.sv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www.ibm.com/legal/copytrade.shtml" TargetMode="External"/><Relationship Id="rId4" Type="http://schemas.openxmlformats.org/officeDocument/2006/relationships/image" Target="../media/image7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m.com/legal/copytrade.shtml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eg"/><Relationship Id="rId5" Type="http://schemas.openxmlformats.org/officeDocument/2006/relationships/hyperlink" Target="http://www.ibm.com/legal/copytrade.shtml" TargetMode="External"/><Relationship Id="rId4" Type="http://schemas.openxmlformats.org/officeDocument/2006/relationships/image" Target="../media/image4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ibm.com/legal/copytrade.shtml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477D-E2CB-411B-9850-5842F4551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9839-9A2C-4D71-BE0E-A4DB5832D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56276-3B2A-43A5-ADF9-E9FAAE638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5320D-B247-4185-804B-600A370A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FADE1-F3B0-46D0-9D45-BAF74EFAA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733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706F1-CE75-4980-A00C-5DB0ADAAF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014C79-28A6-46F7-8FA0-C6CFFE421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7DAA5-39C9-4E49-B807-09FB0026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6AF1F-5267-49B8-BE65-67E122BF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B29D4-689C-4D95-8CD5-D9B130CC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53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5F438F-E941-45A9-AD3A-B57AFC3991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A815-75AF-4A92-8077-DB0C550D0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88478-78F6-451B-BFD8-EB73362E7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128A9-72E0-42C4-8657-32BDBAFA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3D089-539A-419A-8DBC-DA245CAA5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03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D56F2-F83A-4610-B901-D4E39003778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174239"/>
            <a:ext cx="5181600" cy="400272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85108-48F7-4222-8634-7F21AA44FA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174239"/>
            <a:ext cx="5181600" cy="4002724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7B7E8-2517-4E11-A74C-9501AFCC9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69FB-41D8-40F8-8199-CFB6A1E24FB2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43D10-8472-47A2-940C-43A64B9ED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41085F-DBF5-4E52-B37E-7438241F8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9A5-F4DA-445C-9AF5-192F540D61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260122B-A8BD-554D-A081-E1B70FA087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780" y="1286228"/>
            <a:ext cx="9804337" cy="799141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38956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764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D1A3345B-3100-DF46-A2E7-D9AF89F381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429610"/>
            <a:ext cx="11048999" cy="12625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Text heavy slide: White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87278D7-20FB-5245-9F6A-DF0408CDB4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1499" y="1825626"/>
            <a:ext cx="11048999" cy="3566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E485A63-EE49-114B-B6A9-088EAFD4D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6320" y="6063265"/>
            <a:ext cx="424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269DC0A-373C-A14C-B171-3AA8C3C358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81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Only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BF9B6-155D-F843-9605-4E476BFD0E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428185"/>
            <a:ext cx="11049000" cy="1263981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97C45-0D0A-184A-9F66-1A8EB5518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6320" y="6063265"/>
            <a:ext cx="424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269DC0A-373C-A14C-B171-3AA8C3C358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67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649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ContentSlide_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FE8F905-E994-2D4A-A6DB-F0441F884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107096"/>
            <a:ext cx="11049000" cy="376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spcBef>
                <a:spcPts val="1000"/>
              </a:spcBef>
              <a:buNone/>
              <a:defRPr sz="2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2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02920" indent="-22860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Font typeface="System Font Regular"/>
              <a:buChar char="⎻"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77240" indent="-228600">
              <a:lnSpc>
                <a:spcPct val="10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51560" indent="-228600">
              <a:lnSpc>
                <a:spcPct val="100000"/>
              </a:lnSpc>
              <a:spcBef>
                <a:spcPts val="1000"/>
              </a:spcBef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37C6E59-C1DF-8143-98ED-1CA5C1398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781534"/>
            <a:ext cx="11048999" cy="113193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8253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_ContentSlide_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F880FD-78B2-DC47-BB9C-E6EC3CFCD913}"/>
              </a:ext>
            </a:extLst>
          </p:cNvPr>
          <p:cNvSpPr/>
          <p:nvPr userDrawn="1"/>
        </p:nvSpPr>
        <p:spPr>
          <a:xfrm>
            <a:off x="0" y="0"/>
            <a:ext cx="12192000" cy="6878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FE8F905-E994-2D4A-A6DB-F0441F884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107096"/>
            <a:ext cx="11049000" cy="376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spcBef>
                <a:spcPts val="1000"/>
              </a:spcBef>
              <a:buNone/>
              <a:defRPr sz="2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2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02920" indent="-22860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Font typeface="System Font Regular"/>
              <a:buChar char="⎻"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77240" indent="-228600">
              <a:lnSpc>
                <a:spcPct val="10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51560" indent="-228600">
              <a:lnSpc>
                <a:spcPct val="100000"/>
              </a:lnSpc>
              <a:spcBef>
                <a:spcPts val="1000"/>
              </a:spcBef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C94988-4A8C-614B-93E0-EEC312B3D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263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_ContentSlide_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6C397-FA55-154A-A9F4-13C4A22A0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672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667B6-236C-4B86-9BA1-7DC68F831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8341E-9384-4620-888E-303CE3420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5E5A7-4356-4E96-A766-23DF89196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5894A-C7C6-4A5C-B9AC-68038E81E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BCD70-1F1E-4F3A-9239-3E44F939C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33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_ContentSlide_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551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_ContentSlide_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B8D18E4C-6052-DC4D-882D-2FB6B829DC0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71500" y="2157384"/>
            <a:ext cx="3570884" cy="3705391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algn="l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Point 1</a:t>
            </a:r>
          </a:p>
          <a:p>
            <a:pPr lvl="1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endParaRPr lang="en-GB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F568776D-E742-BA44-ABC1-BF55C195C21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324633" y="2157384"/>
            <a:ext cx="3570884" cy="3705391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algn="l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Point 2</a:t>
            </a:r>
          </a:p>
          <a:p>
            <a:pPr lvl="1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endParaRPr lang="en-GB"/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87F3D381-D281-B744-BC26-B0826B82B1E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077768" y="2157384"/>
            <a:ext cx="3570884" cy="3705391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algn="l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Point 3</a:t>
            </a:r>
          </a:p>
          <a:p>
            <a:pPr lvl="1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DBF5F7-6636-AF41-B43F-01E652764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6964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ContentSlide_1_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B93B879A-57AA-7640-A900-1EC3761F0F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47657" y="2116899"/>
            <a:ext cx="7219189" cy="558800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graph title</a:t>
            </a:r>
            <a:endParaRPr lang="en-US"/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C14619B6-E9ED-3C48-8AE7-410E593E4E5B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648200" y="2840736"/>
            <a:ext cx="7218363" cy="3229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6123C5-18F9-3D43-9D90-3682C58324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500" y="2116899"/>
            <a:ext cx="3708626" cy="3953701"/>
          </a:xfrm>
          <a:prstGeom prst="rect">
            <a:avLst/>
          </a:prstGeom>
        </p:spPr>
        <p:txBody>
          <a:bodyPr/>
          <a:lstStyle>
            <a:lvl1pPr marL="156600" indent="-156600"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228600" indent="-228600"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  <a:lvl3pPr marL="502920" indent="-228600">
              <a:spcBef>
                <a:spcPts val="1000"/>
              </a:spcBef>
              <a:buClr>
                <a:schemeClr val="bg1"/>
              </a:buClr>
              <a:buFont typeface="System Font Regular"/>
              <a:buChar char="⎻"/>
              <a:defRPr sz="1600">
                <a:solidFill>
                  <a:schemeClr val="bg1"/>
                </a:solidFill>
              </a:defRPr>
            </a:lvl3pPr>
            <a:lvl4pPr marL="777240" indent="-228600">
              <a:lnSpc>
                <a:spcPct val="10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4pPr>
            <a:lvl5pPr marL="1051560" indent="-228600">
              <a:lnSpc>
                <a:spcPct val="100000"/>
              </a:lnSpc>
              <a:spcBef>
                <a:spcPts val="1000"/>
              </a:spcBef>
              <a:buFont typeface="Wingdings" pitchFamily="2" charset="2"/>
              <a:buChar char="§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E22811-1505-BD49-A0C0-AFFCF5E27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6803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ContentSlide_2_Char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DAB2E80-1D57-1941-9C81-55095C73F322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186798"/>
            <a:ext cx="0" cy="295175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85DBAD1-69ED-7242-BF7B-1CA394EC29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767" y="2217992"/>
            <a:ext cx="4947378" cy="558800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Insert graph description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9FD09AF-0EFE-A542-8CA7-241208027C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1499" y="5279136"/>
            <a:ext cx="11049001" cy="78422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Point 1</a:t>
            </a:r>
          </a:p>
          <a:p>
            <a:pPr lvl="0"/>
            <a:r>
              <a:rPr lang="en-GB"/>
              <a:t>Point 2</a:t>
            </a:r>
          </a:p>
        </p:txBody>
      </p: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1B137B2F-112A-E946-BB49-C9E12F466A5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70768" y="2776792"/>
            <a:ext cx="4947382" cy="2392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AF4A78D6-0D8C-D242-8314-80BBE3DEB5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08520" y="2217992"/>
            <a:ext cx="4947378" cy="558800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Insert graph description</a:t>
            </a:r>
            <a:endParaRPr lang="en-US"/>
          </a:p>
        </p:txBody>
      </p:sp>
      <p:sp>
        <p:nvSpPr>
          <p:cNvPr id="15" name="Chart Placeholder 17">
            <a:extLst>
              <a:ext uri="{FF2B5EF4-FFF2-40B4-BE49-F238E27FC236}">
                <a16:creationId xmlns:a16="http://schemas.microsoft.com/office/drawing/2014/main" id="{38BC89D5-7418-D541-8B07-E2CF1D41499F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708521" y="2776792"/>
            <a:ext cx="4947382" cy="2392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6BD86B-6326-D446-A54A-88D6B00D6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0385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ContentSlide_3_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EB2020FC-1A50-744B-8BBF-DA6A2722905A}"/>
              </a:ext>
            </a:extLst>
          </p:cNvPr>
          <p:cNvSpPr/>
          <p:nvPr userDrawn="1"/>
        </p:nvSpPr>
        <p:spPr>
          <a:xfrm>
            <a:off x="0" y="3228936"/>
            <a:ext cx="12192000" cy="37230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9BE2A39-E875-3B40-893B-6A461D811CE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1501" y="4560169"/>
            <a:ext cx="2960370" cy="13569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Insert description here</a:t>
            </a:r>
            <a:endParaRPr lang="en-US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A6E0180-0682-504F-B991-6DB9025220B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86239" y="4560169"/>
            <a:ext cx="2960370" cy="13569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Insert description here</a:t>
            </a:r>
            <a:endParaRPr lang="en-US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A8B90921-9EB7-FD49-8865-6EC1D42B02A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39119" y="4560169"/>
            <a:ext cx="2960370" cy="13569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Insert description here</a:t>
            </a: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995BDFD-9942-754F-91DD-32795FA2080A}"/>
              </a:ext>
            </a:extLst>
          </p:cNvPr>
          <p:cNvSpPr/>
          <p:nvPr userDrawn="1"/>
        </p:nvSpPr>
        <p:spPr>
          <a:xfrm>
            <a:off x="1060485" y="2296149"/>
            <a:ext cx="1982401" cy="19824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26">
            <a:extLst>
              <a:ext uri="{FF2B5EF4-FFF2-40B4-BE49-F238E27FC236}">
                <a16:creationId xmlns:a16="http://schemas.microsoft.com/office/drawing/2014/main" id="{521C135D-4E4B-6845-B9E9-AD8CDCE4DF9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346063" y="2560861"/>
            <a:ext cx="1469293" cy="146929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5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z="1800"/>
              <a:t>Insert</a:t>
            </a:r>
          </a:p>
          <a:p>
            <a:r>
              <a:rPr lang="en-US" sz="1800"/>
              <a:t>Icon</a:t>
            </a:r>
          </a:p>
          <a:p>
            <a:r>
              <a:rPr lang="en-US" sz="1800"/>
              <a:t>here</a:t>
            </a: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0306A6B-E338-2646-9178-1BD4E4C5515B}"/>
              </a:ext>
            </a:extLst>
          </p:cNvPr>
          <p:cNvSpPr/>
          <p:nvPr userDrawn="1"/>
        </p:nvSpPr>
        <p:spPr>
          <a:xfrm>
            <a:off x="4975223" y="2296149"/>
            <a:ext cx="1982401" cy="19824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icture Placeholder 26">
            <a:extLst>
              <a:ext uri="{FF2B5EF4-FFF2-40B4-BE49-F238E27FC236}">
                <a16:creationId xmlns:a16="http://schemas.microsoft.com/office/drawing/2014/main" id="{EA5A693A-503B-AD4B-B9B0-51AB1E61EF7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31778" y="2560861"/>
            <a:ext cx="1469293" cy="146929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5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z="1800"/>
              <a:t>Insert</a:t>
            </a:r>
          </a:p>
          <a:p>
            <a:r>
              <a:rPr lang="en-US" sz="1800"/>
              <a:t>Icon</a:t>
            </a:r>
          </a:p>
          <a:p>
            <a:r>
              <a:rPr lang="en-US" sz="1800"/>
              <a:t>here</a:t>
            </a:r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0036E4C-1243-D94D-B8F2-DED94BFBDFD1}"/>
              </a:ext>
            </a:extLst>
          </p:cNvPr>
          <p:cNvSpPr/>
          <p:nvPr userDrawn="1"/>
        </p:nvSpPr>
        <p:spPr>
          <a:xfrm>
            <a:off x="8828099" y="2296149"/>
            <a:ext cx="1982401" cy="19824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icture Placeholder 26">
            <a:extLst>
              <a:ext uri="{FF2B5EF4-FFF2-40B4-BE49-F238E27FC236}">
                <a16:creationId xmlns:a16="http://schemas.microsoft.com/office/drawing/2014/main" id="{5DC6772D-47A0-CA40-9B37-BE9F13CBC6C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84654" y="2560861"/>
            <a:ext cx="1469293" cy="146929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5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z="1800"/>
              <a:t>Insert</a:t>
            </a:r>
          </a:p>
          <a:p>
            <a:r>
              <a:rPr lang="en-US" sz="1800"/>
              <a:t>Icon</a:t>
            </a:r>
          </a:p>
          <a:p>
            <a:r>
              <a:rPr lang="en-US" sz="1800"/>
              <a:t>here</a:t>
            </a:r>
            <a:endParaRPr lang="en-US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EA420253-0F40-D64B-9EFE-4565357D3F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" r="-1192" b="23708"/>
          <a:stretch/>
        </p:blipFill>
        <p:spPr>
          <a:xfrm>
            <a:off x="1274429" y="6198731"/>
            <a:ext cx="1006603" cy="28438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2CA81C5-34D2-E649-8D7C-5BE035051C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4758" y="6222812"/>
            <a:ext cx="623734" cy="27721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A1AB395-826D-9B49-BCB1-E90AD697DD11}"/>
              </a:ext>
            </a:extLst>
          </p:cNvPr>
          <p:cNvCxnSpPr/>
          <p:nvPr userDrawn="1"/>
        </p:nvCxnSpPr>
        <p:spPr>
          <a:xfrm>
            <a:off x="1140372" y="6222812"/>
            <a:ext cx="0" cy="260308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C56788D-58A8-E941-9CE1-397A478C25C2}"/>
              </a:ext>
            </a:extLst>
          </p:cNvPr>
          <p:cNvSpPr txBox="1"/>
          <p:nvPr userDrawn="1"/>
        </p:nvSpPr>
        <p:spPr>
          <a:xfrm>
            <a:off x="2415088" y="6191052"/>
            <a:ext cx="85141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0" i="1" kern="120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Rocket Software, Inc. or its affiliates 1990 – 2021. All rights reserved. Rocket and the Rocket Software logos are registered trademarks of Rocket Software, Inc. Other product and service names might be trademarks of Rocket Software or its affiliates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kern="120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IBM Corporation 2021. IBM, the IBM logo, </a:t>
            </a:r>
            <a:r>
              <a:rPr lang="en-US" sz="500" kern="1200" err="1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ibm.com</a:t>
            </a:r>
            <a:r>
              <a:rPr lang="en-US" sz="500" kern="120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, and Watson are trademarks of International Business Machines Corp., registered in many jurisdictions worldwide. Other product and service names might be trademarks of IBM or other companies. A current list of IBM trademarks is available on the Web at “Copyright and trademark information” at </a:t>
            </a:r>
            <a:r>
              <a:rPr lang="en-US" sz="500" u="sng" kern="120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effectLst/>
                <a:latin typeface="+mn-lt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www.ibm.com/legal/copytrade.shtml</a:t>
            </a:r>
            <a:r>
              <a:rPr lang="en-US" sz="500" b="0" i="1" kern="120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800">
              <a:solidFill>
                <a:schemeClr val="tx1">
                  <a:lumMod val="50000"/>
                  <a:lumOff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C7C16E-0507-9B4A-B9AB-FB355248D48C}"/>
              </a:ext>
            </a:extLst>
          </p:cNvPr>
          <p:cNvSpPr txBox="1"/>
          <p:nvPr userDrawn="1"/>
        </p:nvSpPr>
        <p:spPr>
          <a:xfrm>
            <a:off x="10634424" y="6176827"/>
            <a:ext cx="1183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4986A07-DEE7-C747-84E5-27BD9559752E}" type="slidenum">
              <a:rPr lang="en-US" sz="1400" smtClean="0">
                <a:solidFill>
                  <a:schemeClr val="tx1"/>
                </a:solidFill>
              </a:rPr>
              <a:pPr algn="r"/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4C51BF-78A0-E042-BAEC-50B0BA12F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4268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_ContentSlide_3_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EB2020FC-1A50-744B-8BBF-DA6A2722905A}"/>
              </a:ext>
            </a:extLst>
          </p:cNvPr>
          <p:cNvSpPr/>
          <p:nvPr userDrawn="1"/>
        </p:nvSpPr>
        <p:spPr>
          <a:xfrm>
            <a:off x="0" y="3429000"/>
            <a:ext cx="12192000" cy="35158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995BDFD-9942-754F-91DD-32795FA2080A}"/>
              </a:ext>
            </a:extLst>
          </p:cNvPr>
          <p:cNvSpPr/>
          <p:nvPr userDrawn="1"/>
        </p:nvSpPr>
        <p:spPr>
          <a:xfrm>
            <a:off x="1274429" y="1748059"/>
            <a:ext cx="3361882" cy="336188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26">
            <a:extLst>
              <a:ext uri="{FF2B5EF4-FFF2-40B4-BE49-F238E27FC236}">
                <a16:creationId xmlns:a16="http://schemas.microsoft.com/office/drawing/2014/main" id="{521C135D-4E4B-6845-B9E9-AD8CDCE4DF9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709510" y="2183139"/>
            <a:ext cx="2491721" cy="2491723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5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z="1800"/>
              <a:t>Insert</a:t>
            </a:r>
          </a:p>
          <a:p>
            <a:r>
              <a:rPr lang="en-US" sz="1800"/>
              <a:t>Icon</a:t>
            </a:r>
          </a:p>
          <a:p>
            <a:r>
              <a:rPr lang="en-US" sz="1800"/>
              <a:t>here</a:t>
            </a:r>
            <a:endParaRPr lang="en-US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EA420253-0F40-D64B-9EFE-4565357D3F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" r="-1192" b="23708"/>
          <a:stretch/>
        </p:blipFill>
        <p:spPr>
          <a:xfrm>
            <a:off x="1274429" y="6198731"/>
            <a:ext cx="1006603" cy="28438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2CA81C5-34D2-E649-8D7C-5BE035051C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4758" y="6222812"/>
            <a:ext cx="623734" cy="27721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A1AB395-826D-9B49-BCB1-E90AD697DD11}"/>
              </a:ext>
            </a:extLst>
          </p:cNvPr>
          <p:cNvCxnSpPr/>
          <p:nvPr userDrawn="1"/>
        </p:nvCxnSpPr>
        <p:spPr>
          <a:xfrm>
            <a:off x="1140372" y="6222812"/>
            <a:ext cx="0" cy="260308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C56788D-58A8-E941-9CE1-397A478C25C2}"/>
              </a:ext>
            </a:extLst>
          </p:cNvPr>
          <p:cNvSpPr txBox="1"/>
          <p:nvPr userDrawn="1"/>
        </p:nvSpPr>
        <p:spPr>
          <a:xfrm>
            <a:off x="2415088" y="6191052"/>
            <a:ext cx="85141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0" i="1" kern="120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Rocket Software, Inc. or its affiliates 1990 – 2021. All rights reserved. Rocket and the Rocket Software logos are registered trademarks of Rocket Software, Inc. Other product and service names might be trademarks of Rocket Software or its affiliates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kern="120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IBM Corporation 2021. IBM, the IBM logo, </a:t>
            </a:r>
            <a:r>
              <a:rPr lang="en-US" sz="500" kern="1200" err="1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ibm.com</a:t>
            </a:r>
            <a:r>
              <a:rPr lang="en-US" sz="500" kern="120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, and Watson are trademarks of International Business Machines Corp., registered in many jurisdictions worldwide. Other product and service names might be trademarks of IBM or other companies. A current list of IBM trademarks is available on the Web at “Copyright and trademark information” at </a:t>
            </a:r>
            <a:r>
              <a:rPr lang="en-US" sz="500" u="sng" kern="120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effectLst/>
                <a:latin typeface="+mn-lt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www.ibm.com/legal/copytrade.shtml</a:t>
            </a:r>
            <a:r>
              <a:rPr lang="en-US" sz="500" b="0" i="1" kern="120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800">
              <a:solidFill>
                <a:schemeClr val="tx1">
                  <a:lumMod val="50000"/>
                  <a:lumOff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C7C16E-0507-9B4A-B9AB-FB355248D48C}"/>
              </a:ext>
            </a:extLst>
          </p:cNvPr>
          <p:cNvSpPr txBox="1"/>
          <p:nvPr userDrawn="1"/>
        </p:nvSpPr>
        <p:spPr>
          <a:xfrm>
            <a:off x="10634424" y="6176827"/>
            <a:ext cx="1183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4986A07-DEE7-C747-84E5-27BD9559752E}" type="slidenum">
              <a:rPr lang="en-US" sz="1400" smtClean="0">
                <a:solidFill>
                  <a:schemeClr val="tx1"/>
                </a:solidFill>
              </a:rPr>
              <a:pPr algn="r"/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4C51BF-78A0-E042-BAEC-50B0BA12F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516" y="2131499"/>
            <a:ext cx="5985148" cy="8054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C6A765-FF2E-1D47-A353-8F4F95E31FCE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170533" y="3607724"/>
            <a:ext cx="5985148" cy="19337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55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ContentSlide_4_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EB2020FC-1A50-744B-8BBF-DA6A2722905A}"/>
              </a:ext>
            </a:extLst>
          </p:cNvPr>
          <p:cNvSpPr/>
          <p:nvPr userDrawn="1"/>
        </p:nvSpPr>
        <p:spPr>
          <a:xfrm>
            <a:off x="-4613" y="3145536"/>
            <a:ext cx="12192000" cy="379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61A5E4-0DDD-9746-905B-894EEE6A8EE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6841" y="4315870"/>
            <a:ext cx="1999225" cy="180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Insert description here</a:t>
            </a:r>
            <a:endParaRPr lang="en-US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2AFDD030-DA7B-7C43-8BE0-7D05936E9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58641" y="4331887"/>
            <a:ext cx="1999225" cy="180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Insert description here</a:t>
            </a:r>
            <a:endParaRPr lang="en-US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57254BD-3FD6-5947-8688-DDD68BC9AD5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12101" y="4331887"/>
            <a:ext cx="1999225" cy="180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Insert description here</a:t>
            </a:r>
            <a:endParaRPr lang="en-US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EEBCB98A-6A5B-8C40-8393-55C52D13C89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16659" y="4331887"/>
            <a:ext cx="1999225" cy="180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Insert description here</a:t>
            </a:r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1ABA8EE-226F-694A-942D-C1711A629D9B}"/>
              </a:ext>
            </a:extLst>
          </p:cNvPr>
          <p:cNvSpPr/>
          <p:nvPr userDrawn="1"/>
        </p:nvSpPr>
        <p:spPr>
          <a:xfrm>
            <a:off x="753702" y="2220336"/>
            <a:ext cx="1850400" cy="1850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558AF2A-03F0-A24A-811E-C926508B0E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24993" y="2508574"/>
            <a:ext cx="1286243" cy="128624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5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z="1800"/>
              <a:t>Insert</a:t>
            </a:r>
          </a:p>
          <a:p>
            <a:r>
              <a:rPr lang="en-US" sz="1800"/>
              <a:t>Icon</a:t>
            </a:r>
          </a:p>
          <a:p>
            <a:r>
              <a:rPr lang="en-US" sz="1800"/>
              <a:t>here</a:t>
            </a:r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636D145-C0E7-C348-A0AB-DFB2DCFCBAC4}"/>
              </a:ext>
            </a:extLst>
          </p:cNvPr>
          <p:cNvSpPr/>
          <p:nvPr userDrawn="1"/>
        </p:nvSpPr>
        <p:spPr>
          <a:xfrm>
            <a:off x="3730663" y="2220336"/>
            <a:ext cx="1850400" cy="1850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6">
            <a:extLst>
              <a:ext uri="{FF2B5EF4-FFF2-40B4-BE49-F238E27FC236}">
                <a16:creationId xmlns:a16="http://schemas.microsoft.com/office/drawing/2014/main" id="{5FDCCA96-2ABD-E742-A3E5-EA544A1B750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12742" y="2508574"/>
            <a:ext cx="1286243" cy="128624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5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z="1800"/>
              <a:t>Insert</a:t>
            </a:r>
          </a:p>
          <a:p>
            <a:r>
              <a:rPr lang="en-US" sz="1800"/>
              <a:t>Icon</a:t>
            </a:r>
          </a:p>
          <a:p>
            <a:r>
              <a:rPr lang="en-US" sz="1800"/>
              <a:t>here</a:t>
            </a:r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6C09DCF-B483-8947-99B7-3CCBFE170D43}"/>
              </a:ext>
            </a:extLst>
          </p:cNvPr>
          <p:cNvSpPr/>
          <p:nvPr userDrawn="1"/>
        </p:nvSpPr>
        <p:spPr>
          <a:xfrm>
            <a:off x="6686513" y="2220336"/>
            <a:ext cx="1850400" cy="1850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icture Placeholder 26">
            <a:extLst>
              <a:ext uri="{FF2B5EF4-FFF2-40B4-BE49-F238E27FC236}">
                <a16:creationId xmlns:a16="http://schemas.microsoft.com/office/drawing/2014/main" id="{5DC6772D-47A0-CA40-9B37-BE9F13CBC6C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968593" y="2508574"/>
            <a:ext cx="1286243" cy="128624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5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z="1800"/>
              <a:t>Insert</a:t>
            </a:r>
          </a:p>
          <a:p>
            <a:r>
              <a:rPr lang="en-US" sz="1800"/>
              <a:t>Icon</a:t>
            </a:r>
          </a:p>
          <a:p>
            <a:r>
              <a:rPr lang="en-US" sz="1800"/>
              <a:t>here</a:t>
            </a:r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D820743-9D3F-174C-99E2-078B684F7B31}"/>
              </a:ext>
            </a:extLst>
          </p:cNvPr>
          <p:cNvSpPr/>
          <p:nvPr userDrawn="1"/>
        </p:nvSpPr>
        <p:spPr>
          <a:xfrm>
            <a:off x="9691071" y="2220336"/>
            <a:ext cx="1850400" cy="1850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26">
            <a:extLst>
              <a:ext uri="{FF2B5EF4-FFF2-40B4-BE49-F238E27FC236}">
                <a16:creationId xmlns:a16="http://schemas.microsoft.com/office/drawing/2014/main" id="{63E7021B-1A86-954F-A635-950A0E0823D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976886" y="2508574"/>
            <a:ext cx="1286243" cy="128624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5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z="1800"/>
              <a:t>Insert</a:t>
            </a:r>
          </a:p>
          <a:p>
            <a:r>
              <a:rPr lang="en-US" sz="1800"/>
              <a:t>Icon</a:t>
            </a:r>
          </a:p>
          <a:p>
            <a:r>
              <a:rPr lang="en-US" sz="1800"/>
              <a:t>here</a:t>
            </a:r>
            <a:endParaRPr lang="en-US"/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3EF4E188-4DE5-9241-AC64-016C7E8EC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" r="-1192" b="23708"/>
          <a:stretch/>
        </p:blipFill>
        <p:spPr>
          <a:xfrm>
            <a:off x="1274429" y="6198731"/>
            <a:ext cx="1006603" cy="28438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758540B-43F3-A14A-B7CB-84E8A962E1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4758" y="6222812"/>
            <a:ext cx="623734" cy="27721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BBE0D0-48DC-D14F-89B4-5FCEC1CF3476}"/>
              </a:ext>
            </a:extLst>
          </p:cNvPr>
          <p:cNvCxnSpPr/>
          <p:nvPr userDrawn="1"/>
        </p:nvCxnSpPr>
        <p:spPr>
          <a:xfrm>
            <a:off x="1140372" y="6222812"/>
            <a:ext cx="0" cy="260308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800B8EE-88E2-CF4F-ACE7-45B26F6CE161}"/>
              </a:ext>
            </a:extLst>
          </p:cNvPr>
          <p:cNvSpPr txBox="1"/>
          <p:nvPr userDrawn="1"/>
        </p:nvSpPr>
        <p:spPr>
          <a:xfrm>
            <a:off x="2415088" y="6191052"/>
            <a:ext cx="85141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0" i="1" kern="120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Rocket Software, Inc. or its affiliates 1990 – 2021. All rights reserved. Rocket and the Rocket Software logos are registered trademarks of Rocket Software, Inc. Other product and service names might be trademarks of Rocket Software or its affiliates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kern="120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IBM Corporation 2021. IBM, the IBM logo, </a:t>
            </a:r>
            <a:r>
              <a:rPr lang="en-US" sz="500" kern="1200" err="1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ibm.com</a:t>
            </a:r>
            <a:r>
              <a:rPr lang="en-US" sz="500" kern="120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, and Watson are trademarks of International Business Machines Corp., registered in many jurisdictions worldwide. Other product and service names might be trademarks of IBM or other companies. A current list of IBM trademarks is available on the Web at “Copyright and trademark information” at </a:t>
            </a:r>
            <a:r>
              <a:rPr lang="en-US" sz="500" u="sng" kern="120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effectLst/>
                <a:latin typeface="+mn-lt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www.ibm.com/legal/copytrade.shtml</a:t>
            </a:r>
            <a:r>
              <a:rPr lang="en-US" sz="500" b="0" i="1" kern="120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800">
              <a:solidFill>
                <a:schemeClr val="tx1">
                  <a:lumMod val="50000"/>
                  <a:lumOff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216FE8-97AF-BC43-AC1C-C20040124A73}"/>
              </a:ext>
            </a:extLst>
          </p:cNvPr>
          <p:cNvSpPr txBox="1"/>
          <p:nvPr userDrawn="1"/>
        </p:nvSpPr>
        <p:spPr>
          <a:xfrm>
            <a:off x="10634424" y="6176827"/>
            <a:ext cx="1183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4986A07-DEE7-C747-84E5-27BD9559752E}" type="slidenum">
              <a:rPr lang="en-US" sz="1400" smtClean="0">
                <a:solidFill>
                  <a:schemeClr val="tx1"/>
                </a:solidFill>
              </a:rPr>
              <a:pPr algn="r"/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CFA839-E556-4B41-AB50-67A8D1D7E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3549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_ContentSlide_4_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2B44B63A-32C8-814E-ACB2-7A49F90E1F3F}"/>
              </a:ext>
            </a:extLst>
          </p:cNvPr>
          <p:cNvSpPr/>
          <p:nvPr userDrawn="1"/>
        </p:nvSpPr>
        <p:spPr>
          <a:xfrm>
            <a:off x="0" y="4544704"/>
            <a:ext cx="12192000" cy="2400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CFA839-E556-4B41-AB50-67A8D1D7E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8" y="474734"/>
            <a:ext cx="11112485" cy="10254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4A301EB-EAEA-7549-9CE7-5297AA7777E5}"/>
              </a:ext>
            </a:extLst>
          </p:cNvPr>
          <p:cNvSpPr/>
          <p:nvPr userDrawn="1"/>
        </p:nvSpPr>
        <p:spPr>
          <a:xfrm>
            <a:off x="662014" y="1824326"/>
            <a:ext cx="1890119" cy="18901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ntent Placeholder 6">
            <a:extLst>
              <a:ext uri="{FF2B5EF4-FFF2-40B4-BE49-F238E27FC236}">
                <a16:creationId xmlns:a16="http://schemas.microsoft.com/office/drawing/2014/main" id="{EE533F26-FB40-2B42-BD37-D89F035E704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66478" y="3781072"/>
            <a:ext cx="2033587" cy="476250"/>
          </a:xfrm>
          <a:prstGeom prst="rect">
            <a:avLst/>
          </a:prstGeom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36" name="Content Placeholder 6">
            <a:extLst>
              <a:ext uri="{FF2B5EF4-FFF2-40B4-BE49-F238E27FC236}">
                <a16:creationId xmlns:a16="http://schemas.microsoft.com/office/drawing/2014/main" id="{75FCB2D1-5F93-024C-8D3D-04FC18EBDF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872950" y="3781072"/>
            <a:ext cx="2033587" cy="476250"/>
          </a:xfrm>
          <a:prstGeom prst="rect">
            <a:avLst/>
          </a:prstGeom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37" name="Content Placeholder 6">
            <a:extLst>
              <a:ext uri="{FF2B5EF4-FFF2-40B4-BE49-F238E27FC236}">
                <a16:creationId xmlns:a16="http://schemas.microsoft.com/office/drawing/2014/main" id="{5066F18D-E688-3041-A24C-935BF8EEC2A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24830" y="3781072"/>
            <a:ext cx="2033587" cy="476250"/>
          </a:xfrm>
          <a:prstGeom prst="rect">
            <a:avLst/>
          </a:prstGeom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38" name="Content Placeholder 6">
            <a:extLst>
              <a:ext uri="{FF2B5EF4-FFF2-40B4-BE49-F238E27FC236}">
                <a16:creationId xmlns:a16="http://schemas.microsoft.com/office/drawing/2014/main" id="{6CC246B4-7195-734B-855A-8D9CE57CDD5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363063" y="3781072"/>
            <a:ext cx="2033587" cy="476250"/>
          </a:xfrm>
          <a:prstGeom prst="rect">
            <a:avLst/>
          </a:prstGeom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39" name="Content Placeholder 6">
            <a:extLst>
              <a:ext uri="{FF2B5EF4-FFF2-40B4-BE49-F238E27FC236}">
                <a16:creationId xmlns:a16="http://schemas.microsoft.com/office/drawing/2014/main" id="{94F02BF0-1D4A-5C4C-849A-3028427BC10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587648" y="3781072"/>
            <a:ext cx="2033587" cy="476250"/>
          </a:xfrm>
          <a:prstGeom prst="rect">
            <a:avLst/>
          </a:prstGeom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40" name="Picture Placeholder 28">
            <a:extLst>
              <a:ext uri="{FF2B5EF4-FFF2-40B4-BE49-F238E27FC236}">
                <a16:creationId xmlns:a16="http://schemas.microsoft.com/office/drawing/2014/main" id="{DC421779-3E8E-2142-A0E7-2912CAD0722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1513" y="1787525"/>
            <a:ext cx="1928812" cy="1884363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</a:t>
            </a:r>
          </a:p>
          <a:p>
            <a:r>
              <a:rPr lang="en-US"/>
              <a:t>Icon</a:t>
            </a:r>
          </a:p>
          <a:p>
            <a:r>
              <a:rPr lang="en-US"/>
              <a:t>here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8679F2F-E58D-2644-81B5-91CC541F1AFB}"/>
              </a:ext>
            </a:extLst>
          </p:cNvPr>
          <p:cNvSpPr/>
          <p:nvPr userDrawn="1"/>
        </p:nvSpPr>
        <p:spPr>
          <a:xfrm>
            <a:off x="2954838" y="1824326"/>
            <a:ext cx="1890119" cy="18901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icture Placeholder 28">
            <a:extLst>
              <a:ext uri="{FF2B5EF4-FFF2-40B4-BE49-F238E27FC236}">
                <a16:creationId xmlns:a16="http://schemas.microsoft.com/office/drawing/2014/main" id="{95FC5D64-58E3-FE4C-9F16-79AF21E5F16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964337" y="1787525"/>
            <a:ext cx="1928812" cy="1884363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</a:t>
            </a:r>
          </a:p>
          <a:p>
            <a:r>
              <a:rPr lang="en-US"/>
              <a:t>Icon</a:t>
            </a:r>
          </a:p>
          <a:p>
            <a:r>
              <a:rPr lang="en-US"/>
              <a:t>here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7F4A941-1211-D842-9322-2C3823F5C562}"/>
              </a:ext>
            </a:extLst>
          </p:cNvPr>
          <p:cNvSpPr/>
          <p:nvPr userDrawn="1"/>
        </p:nvSpPr>
        <p:spPr>
          <a:xfrm>
            <a:off x="5165776" y="1824326"/>
            <a:ext cx="1890119" cy="18901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icture Placeholder 28">
            <a:extLst>
              <a:ext uri="{FF2B5EF4-FFF2-40B4-BE49-F238E27FC236}">
                <a16:creationId xmlns:a16="http://schemas.microsoft.com/office/drawing/2014/main" id="{8AD40C27-0F47-C246-A3DD-08AA9E2C60E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175275" y="1787525"/>
            <a:ext cx="1928812" cy="1884363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</a:t>
            </a:r>
          </a:p>
          <a:p>
            <a:r>
              <a:rPr lang="en-US"/>
              <a:t>Icon</a:t>
            </a:r>
          </a:p>
          <a:p>
            <a:r>
              <a:rPr lang="en-US"/>
              <a:t>here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1947776-5CA3-6E40-BDBC-5C52614586A4}"/>
              </a:ext>
            </a:extLst>
          </p:cNvPr>
          <p:cNvSpPr/>
          <p:nvPr userDrawn="1"/>
        </p:nvSpPr>
        <p:spPr>
          <a:xfrm>
            <a:off x="7417657" y="1824326"/>
            <a:ext cx="1890119" cy="18901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icture Placeholder 28">
            <a:extLst>
              <a:ext uri="{FF2B5EF4-FFF2-40B4-BE49-F238E27FC236}">
                <a16:creationId xmlns:a16="http://schemas.microsoft.com/office/drawing/2014/main" id="{9FE62B1B-C471-8B4A-957A-05879F13B55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427156" y="1787525"/>
            <a:ext cx="1928812" cy="1884363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</a:t>
            </a:r>
          </a:p>
          <a:p>
            <a:r>
              <a:rPr lang="en-US"/>
              <a:t>Icon</a:t>
            </a:r>
          </a:p>
          <a:p>
            <a:r>
              <a:rPr lang="en-US"/>
              <a:t>here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DE8887E-D9CB-454A-A4FC-2682447067C4}"/>
              </a:ext>
            </a:extLst>
          </p:cNvPr>
          <p:cNvSpPr/>
          <p:nvPr userDrawn="1"/>
        </p:nvSpPr>
        <p:spPr>
          <a:xfrm>
            <a:off x="9628595" y="1824326"/>
            <a:ext cx="1890119" cy="18901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icture Placeholder 28">
            <a:extLst>
              <a:ext uri="{FF2B5EF4-FFF2-40B4-BE49-F238E27FC236}">
                <a16:creationId xmlns:a16="http://schemas.microsoft.com/office/drawing/2014/main" id="{F9CE16FB-F187-524B-B66E-80D93AF36F2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638094" y="1787525"/>
            <a:ext cx="1928812" cy="1884363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</a:t>
            </a:r>
          </a:p>
          <a:p>
            <a:r>
              <a:rPr lang="en-US"/>
              <a:t>Icon</a:t>
            </a:r>
          </a:p>
          <a:p>
            <a:r>
              <a:rPr lang="en-US"/>
              <a:t>here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CFEEB011-1153-8041-8A2E-43709FB4C1D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1500" y="4813977"/>
            <a:ext cx="11049000" cy="1214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None/>
              <a:defRPr sz="2000">
                <a:solidFill>
                  <a:schemeClr val="bg2"/>
                </a:solidFill>
              </a:defRPr>
            </a:lvl1pPr>
            <a:lvl2pPr marL="469800" indent="-192600">
              <a:defRPr sz="16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Subtitle goes here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3" name="Picture 52" descr="A close up of a sign&#10;&#10;Description automatically generated">
            <a:extLst>
              <a:ext uri="{FF2B5EF4-FFF2-40B4-BE49-F238E27FC236}">
                <a16:creationId xmlns:a16="http://schemas.microsoft.com/office/drawing/2014/main" id="{5977591F-37EC-3848-8B81-E597604324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" r="-1192" b="23708"/>
          <a:stretch/>
        </p:blipFill>
        <p:spPr>
          <a:xfrm>
            <a:off x="1274429" y="6198731"/>
            <a:ext cx="1006603" cy="284389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51EA48E0-E2FE-FB4A-BB59-109B1121CF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4758" y="6222812"/>
            <a:ext cx="623734" cy="277215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07B63BB-AB10-4C4D-89C2-2B0F8F651745}"/>
              </a:ext>
            </a:extLst>
          </p:cNvPr>
          <p:cNvCxnSpPr/>
          <p:nvPr userDrawn="1"/>
        </p:nvCxnSpPr>
        <p:spPr>
          <a:xfrm>
            <a:off x="1140372" y="6222812"/>
            <a:ext cx="0" cy="260308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A852E88-3514-E343-A247-6583024E7D6C}"/>
              </a:ext>
            </a:extLst>
          </p:cNvPr>
          <p:cNvSpPr txBox="1"/>
          <p:nvPr userDrawn="1"/>
        </p:nvSpPr>
        <p:spPr>
          <a:xfrm>
            <a:off x="2415088" y="6191052"/>
            <a:ext cx="85141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0" i="1" kern="120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Rocket Software, Inc. or its affiliates 1990 – 2021. All rights reserved. Rocket and the Rocket Software logos are registered trademarks of Rocket Software, Inc. Other product and service names might be trademarks of Rocket Software or its affiliates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kern="120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IBM Corporation 2021. IBM, the IBM logo, </a:t>
            </a:r>
            <a:r>
              <a:rPr lang="en-US" sz="500" kern="1200" err="1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ibm.com</a:t>
            </a:r>
            <a:r>
              <a:rPr lang="en-US" sz="500" kern="120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, and Watson are trademarks of International Business Machines Corp., registered in many jurisdictions worldwide. Other product and service names might be trademarks of IBM or other companies. A current list of IBM trademarks is available on the Web at “Copyright and trademark information” at </a:t>
            </a:r>
            <a:r>
              <a:rPr lang="en-US" sz="500" u="sng" kern="120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effectLst/>
                <a:latin typeface="+mn-lt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www.ibm.com/legal/copytrade.shtml</a:t>
            </a:r>
            <a:r>
              <a:rPr lang="en-US" sz="500" b="0" i="1" kern="120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800">
              <a:solidFill>
                <a:schemeClr val="tx1">
                  <a:lumMod val="50000"/>
                  <a:lumOff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34B0957-19A3-B846-9D44-5F053B692226}"/>
              </a:ext>
            </a:extLst>
          </p:cNvPr>
          <p:cNvSpPr txBox="1"/>
          <p:nvPr userDrawn="1"/>
        </p:nvSpPr>
        <p:spPr>
          <a:xfrm>
            <a:off x="10634424" y="6176827"/>
            <a:ext cx="1183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4986A07-DEE7-C747-84E5-27BD9559752E}" type="slidenum">
              <a:rPr lang="en-US" sz="1400" smtClean="0">
                <a:solidFill>
                  <a:schemeClr val="tx1"/>
                </a:solidFill>
              </a:rPr>
              <a:pPr algn="r"/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98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_ContentSlide_4_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CFA839-E556-4B41-AB50-67A8D1D7E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8" y="474734"/>
            <a:ext cx="11112485" cy="10254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4A301EB-EAEA-7549-9CE7-5297AA7777E5}"/>
              </a:ext>
            </a:extLst>
          </p:cNvPr>
          <p:cNvSpPr/>
          <p:nvPr userDrawn="1"/>
        </p:nvSpPr>
        <p:spPr>
          <a:xfrm>
            <a:off x="662014" y="1979969"/>
            <a:ext cx="1890119" cy="18901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ntent Placeholder 6">
            <a:extLst>
              <a:ext uri="{FF2B5EF4-FFF2-40B4-BE49-F238E27FC236}">
                <a16:creationId xmlns:a16="http://schemas.microsoft.com/office/drawing/2014/main" id="{EE533F26-FB40-2B42-BD37-D89F035E704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66478" y="4114913"/>
            <a:ext cx="2033587" cy="476250"/>
          </a:xfrm>
          <a:prstGeom prst="rect">
            <a:avLst/>
          </a:prstGeom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36" name="Content Placeholder 6">
            <a:extLst>
              <a:ext uri="{FF2B5EF4-FFF2-40B4-BE49-F238E27FC236}">
                <a16:creationId xmlns:a16="http://schemas.microsoft.com/office/drawing/2014/main" id="{75FCB2D1-5F93-024C-8D3D-04FC18EBDF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872950" y="4114913"/>
            <a:ext cx="2033587" cy="476250"/>
          </a:xfrm>
          <a:prstGeom prst="rect">
            <a:avLst/>
          </a:prstGeom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37" name="Content Placeholder 6">
            <a:extLst>
              <a:ext uri="{FF2B5EF4-FFF2-40B4-BE49-F238E27FC236}">
                <a16:creationId xmlns:a16="http://schemas.microsoft.com/office/drawing/2014/main" id="{5066F18D-E688-3041-A24C-935BF8EEC2A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24830" y="4114913"/>
            <a:ext cx="2033587" cy="476250"/>
          </a:xfrm>
          <a:prstGeom prst="rect">
            <a:avLst/>
          </a:prstGeom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38" name="Content Placeholder 6">
            <a:extLst>
              <a:ext uri="{FF2B5EF4-FFF2-40B4-BE49-F238E27FC236}">
                <a16:creationId xmlns:a16="http://schemas.microsoft.com/office/drawing/2014/main" id="{6CC246B4-7195-734B-855A-8D9CE57CDD5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363063" y="4114913"/>
            <a:ext cx="2033587" cy="476250"/>
          </a:xfrm>
          <a:prstGeom prst="rect">
            <a:avLst/>
          </a:prstGeom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39" name="Content Placeholder 6">
            <a:extLst>
              <a:ext uri="{FF2B5EF4-FFF2-40B4-BE49-F238E27FC236}">
                <a16:creationId xmlns:a16="http://schemas.microsoft.com/office/drawing/2014/main" id="{94F02BF0-1D4A-5C4C-849A-3028427BC10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587648" y="4114913"/>
            <a:ext cx="2033587" cy="476250"/>
          </a:xfrm>
          <a:prstGeom prst="rect">
            <a:avLst/>
          </a:prstGeom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40" name="Picture Placeholder 28">
            <a:extLst>
              <a:ext uri="{FF2B5EF4-FFF2-40B4-BE49-F238E27FC236}">
                <a16:creationId xmlns:a16="http://schemas.microsoft.com/office/drawing/2014/main" id="{DC421779-3E8E-2142-A0E7-2912CAD0722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1513" y="1943168"/>
            <a:ext cx="1928812" cy="1884363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</a:t>
            </a:r>
          </a:p>
          <a:p>
            <a:r>
              <a:rPr lang="en-US"/>
              <a:t>Icon</a:t>
            </a:r>
          </a:p>
          <a:p>
            <a:r>
              <a:rPr lang="en-US"/>
              <a:t>here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8679F2F-E58D-2644-81B5-91CC541F1AFB}"/>
              </a:ext>
            </a:extLst>
          </p:cNvPr>
          <p:cNvSpPr/>
          <p:nvPr userDrawn="1"/>
        </p:nvSpPr>
        <p:spPr>
          <a:xfrm>
            <a:off x="2954838" y="1979969"/>
            <a:ext cx="1890119" cy="18901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icture Placeholder 28">
            <a:extLst>
              <a:ext uri="{FF2B5EF4-FFF2-40B4-BE49-F238E27FC236}">
                <a16:creationId xmlns:a16="http://schemas.microsoft.com/office/drawing/2014/main" id="{95FC5D64-58E3-FE4C-9F16-79AF21E5F16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964337" y="1943168"/>
            <a:ext cx="1928812" cy="1884363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</a:t>
            </a:r>
          </a:p>
          <a:p>
            <a:r>
              <a:rPr lang="en-US"/>
              <a:t>Icon</a:t>
            </a:r>
          </a:p>
          <a:p>
            <a:r>
              <a:rPr lang="en-US"/>
              <a:t>here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7F4A941-1211-D842-9322-2C3823F5C562}"/>
              </a:ext>
            </a:extLst>
          </p:cNvPr>
          <p:cNvSpPr/>
          <p:nvPr userDrawn="1"/>
        </p:nvSpPr>
        <p:spPr>
          <a:xfrm>
            <a:off x="5165776" y="1979969"/>
            <a:ext cx="1890119" cy="18901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icture Placeholder 28">
            <a:extLst>
              <a:ext uri="{FF2B5EF4-FFF2-40B4-BE49-F238E27FC236}">
                <a16:creationId xmlns:a16="http://schemas.microsoft.com/office/drawing/2014/main" id="{8AD40C27-0F47-C246-A3DD-08AA9E2C60E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175275" y="1943168"/>
            <a:ext cx="1928812" cy="1884363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</a:t>
            </a:r>
          </a:p>
          <a:p>
            <a:r>
              <a:rPr lang="en-US"/>
              <a:t>Icon</a:t>
            </a:r>
          </a:p>
          <a:p>
            <a:r>
              <a:rPr lang="en-US"/>
              <a:t>here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1947776-5CA3-6E40-BDBC-5C52614586A4}"/>
              </a:ext>
            </a:extLst>
          </p:cNvPr>
          <p:cNvSpPr/>
          <p:nvPr userDrawn="1"/>
        </p:nvSpPr>
        <p:spPr>
          <a:xfrm>
            <a:off x="7417657" y="1979969"/>
            <a:ext cx="1890119" cy="18901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icture Placeholder 28">
            <a:extLst>
              <a:ext uri="{FF2B5EF4-FFF2-40B4-BE49-F238E27FC236}">
                <a16:creationId xmlns:a16="http://schemas.microsoft.com/office/drawing/2014/main" id="{9FE62B1B-C471-8B4A-957A-05879F13B55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427156" y="1943168"/>
            <a:ext cx="1928812" cy="1884363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</a:t>
            </a:r>
          </a:p>
          <a:p>
            <a:r>
              <a:rPr lang="en-US"/>
              <a:t>Icon</a:t>
            </a:r>
          </a:p>
          <a:p>
            <a:r>
              <a:rPr lang="en-US"/>
              <a:t>here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DE8887E-D9CB-454A-A4FC-2682447067C4}"/>
              </a:ext>
            </a:extLst>
          </p:cNvPr>
          <p:cNvSpPr/>
          <p:nvPr userDrawn="1"/>
        </p:nvSpPr>
        <p:spPr>
          <a:xfrm>
            <a:off x="9628595" y="1979969"/>
            <a:ext cx="1890119" cy="18901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icture Placeholder 28">
            <a:extLst>
              <a:ext uri="{FF2B5EF4-FFF2-40B4-BE49-F238E27FC236}">
                <a16:creationId xmlns:a16="http://schemas.microsoft.com/office/drawing/2014/main" id="{F9CE16FB-F187-524B-B66E-80D93AF36F2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638094" y="1943168"/>
            <a:ext cx="1928812" cy="1884363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</a:t>
            </a:r>
          </a:p>
          <a:p>
            <a:r>
              <a:rPr lang="en-US"/>
              <a:t>Icon</a:t>
            </a:r>
          </a:p>
          <a:p>
            <a:r>
              <a:rPr lang="en-US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41749449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_ContentSlide_4_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CFA839-E556-4B41-AB50-67A8D1D7E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8" y="474734"/>
            <a:ext cx="11112485" cy="10254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DFAADD7-20C0-244C-99DF-A9E57A6D7786}"/>
              </a:ext>
            </a:extLst>
          </p:cNvPr>
          <p:cNvSpPr/>
          <p:nvPr userDrawn="1"/>
        </p:nvSpPr>
        <p:spPr>
          <a:xfrm>
            <a:off x="1132968" y="1985820"/>
            <a:ext cx="1890119" cy="18901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03732EC9-93F8-A049-9221-F91EE04D529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061233" y="4129364"/>
            <a:ext cx="2033587" cy="476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BB2D85C5-CF3F-7C45-97C6-0C428EAEDBB9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739032" y="4129364"/>
            <a:ext cx="2033587" cy="476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22" name="Picture Placeholder 28">
            <a:extLst>
              <a:ext uri="{FF2B5EF4-FFF2-40B4-BE49-F238E27FC236}">
                <a16:creationId xmlns:a16="http://schemas.microsoft.com/office/drawing/2014/main" id="{CE030215-36DA-0041-93DF-ECC0B27FFC9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142467" y="1949019"/>
            <a:ext cx="1928812" cy="1884363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</a:t>
            </a:r>
          </a:p>
          <a:p>
            <a:r>
              <a:rPr lang="en-US"/>
              <a:t>Icon</a:t>
            </a:r>
          </a:p>
          <a:p>
            <a:r>
              <a:rPr lang="en-US"/>
              <a:t>here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C844502-16E5-F440-BE45-69799D4B8747}"/>
              </a:ext>
            </a:extLst>
          </p:cNvPr>
          <p:cNvSpPr/>
          <p:nvPr userDrawn="1"/>
        </p:nvSpPr>
        <p:spPr>
          <a:xfrm>
            <a:off x="3810767" y="1985820"/>
            <a:ext cx="1890119" cy="18901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28">
            <a:extLst>
              <a:ext uri="{FF2B5EF4-FFF2-40B4-BE49-F238E27FC236}">
                <a16:creationId xmlns:a16="http://schemas.microsoft.com/office/drawing/2014/main" id="{B98BBB3F-F5B1-5347-9685-D28ABF5807C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820266" y="1949019"/>
            <a:ext cx="1928812" cy="1884363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</a:t>
            </a:r>
          </a:p>
          <a:p>
            <a:r>
              <a:rPr lang="en-US"/>
              <a:t>Icon</a:t>
            </a:r>
          </a:p>
          <a:p>
            <a:r>
              <a:rPr lang="en-US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194746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CD377-ECF3-443B-875F-ED8D665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F4282-0FB6-4B7E-98C2-E42D6A57C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14D99-DB39-46C5-ACBC-D49EDFCB2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5989E-EBBB-4720-9F00-A8005F41D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31873-18A6-41CD-B900-EB13C709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8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_ContentSlide_4_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CFA839-E556-4B41-AB50-67A8D1D7E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8" y="474734"/>
            <a:ext cx="11112485" cy="10254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DFAADD7-20C0-244C-99DF-A9E57A6D7786}"/>
              </a:ext>
            </a:extLst>
          </p:cNvPr>
          <p:cNvSpPr/>
          <p:nvPr userDrawn="1"/>
        </p:nvSpPr>
        <p:spPr>
          <a:xfrm>
            <a:off x="1671948" y="1985820"/>
            <a:ext cx="1890119" cy="18901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03732EC9-93F8-A049-9221-F91EE04D529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600213" y="4129364"/>
            <a:ext cx="2033587" cy="476250"/>
          </a:xfrm>
          <a:prstGeom prst="rect">
            <a:avLst/>
          </a:prstGeom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22" name="Picture Placeholder 28">
            <a:extLst>
              <a:ext uri="{FF2B5EF4-FFF2-40B4-BE49-F238E27FC236}">
                <a16:creationId xmlns:a16="http://schemas.microsoft.com/office/drawing/2014/main" id="{CE030215-36DA-0041-93DF-ECC0B27FFC9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681447" y="1949019"/>
            <a:ext cx="1928812" cy="1884363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</a:t>
            </a:r>
          </a:p>
          <a:p>
            <a:r>
              <a:rPr lang="en-US"/>
              <a:t>Icon</a:t>
            </a:r>
          </a:p>
          <a:p>
            <a:r>
              <a:rPr lang="en-US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3655918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ContentSlide_Screensh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DF4601-3215-4A43-9BDC-10CB2FEDB62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1" y="2120349"/>
            <a:ext cx="5546724" cy="3246781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</a:t>
            </a:r>
            <a:r>
              <a:rPr lang="en-US" err="1"/>
              <a:t>macbook</a:t>
            </a:r>
            <a:r>
              <a:rPr lang="en-US"/>
              <a:t> mockup here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FC06246-4895-BD4E-A408-E831EBFB94E2}"/>
              </a:ext>
            </a:extLst>
          </p:cNvPr>
          <p:cNvCxnSpPr>
            <a:cxnSpLocks/>
          </p:cNvCxnSpPr>
          <p:nvPr userDrawn="1"/>
        </p:nvCxnSpPr>
        <p:spPr>
          <a:xfrm>
            <a:off x="6092813" y="5586227"/>
            <a:ext cx="0" cy="493208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524729DA-2AC7-3248-9E42-8F890FC0EF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99982" y="5573887"/>
            <a:ext cx="5342744" cy="535366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image caption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DBEAC1E-D4A8-044D-B85C-95B0402FA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2120349"/>
            <a:ext cx="5219700" cy="388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spcBef>
                <a:spcPts val="1000"/>
              </a:spcBef>
              <a:buNone/>
              <a:defRPr sz="2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2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02920" indent="-228600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Font typeface="System Font Regular"/>
              <a:buChar char="⎻"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77240" indent="-228600">
              <a:lnSpc>
                <a:spcPct val="10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51560" indent="-228600">
              <a:lnSpc>
                <a:spcPct val="100000"/>
              </a:lnSpc>
              <a:spcBef>
                <a:spcPts val="1000"/>
              </a:spcBef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D0D64-246F-A745-B750-84E9DB9CF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9352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_ContentSlide_4_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2B44B63A-32C8-814E-ACB2-7A49F90E1F3F}"/>
              </a:ext>
            </a:extLst>
          </p:cNvPr>
          <p:cNvSpPr/>
          <p:nvPr userDrawn="1"/>
        </p:nvSpPr>
        <p:spPr>
          <a:xfrm>
            <a:off x="0" y="4544704"/>
            <a:ext cx="12192000" cy="2400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CFA839-E556-4B41-AB50-67A8D1D7E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8" y="474734"/>
            <a:ext cx="11112485" cy="10254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CFEEB011-1153-8041-8A2E-43709FB4C1D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1500" y="4813977"/>
            <a:ext cx="11049000" cy="1214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None/>
              <a:defRPr sz="2000">
                <a:solidFill>
                  <a:schemeClr val="bg2"/>
                </a:solidFill>
              </a:defRPr>
            </a:lvl1pPr>
            <a:lvl2pPr marL="469800" indent="-192600">
              <a:defRPr sz="16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Subtitle goes here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3" name="Picture 52" descr="A close up of a sign&#10;&#10;Description automatically generated">
            <a:extLst>
              <a:ext uri="{FF2B5EF4-FFF2-40B4-BE49-F238E27FC236}">
                <a16:creationId xmlns:a16="http://schemas.microsoft.com/office/drawing/2014/main" id="{5977591F-37EC-3848-8B81-E597604324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" r="-1192" b="23708"/>
          <a:stretch/>
        </p:blipFill>
        <p:spPr>
          <a:xfrm>
            <a:off x="1274429" y="6198731"/>
            <a:ext cx="1006603" cy="284389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51EA48E0-E2FE-FB4A-BB59-109B1121CF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4758" y="6222812"/>
            <a:ext cx="623734" cy="277215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07B63BB-AB10-4C4D-89C2-2B0F8F651745}"/>
              </a:ext>
            </a:extLst>
          </p:cNvPr>
          <p:cNvCxnSpPr/>
          <p:nvPr userDrawn="1"/>
        </p:nvCxnSpPr>
        <p:spPr>
          <a:xfrm>
            <a:off x="1140372" y="6222812"/>
            <a:ext cx="0" cy="260308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A852E88-3514-E343-A247-6583024E7D6C}"/>
              </a:ext>
            </a:extLst>
          </p:cNvPr>
          <p:cNvSpPr txBox="1"/>
          <p:nvPr userDrawn="1"/>
        </p:nvSpPr>
        <p:spPr>
          <a:xfrm>
            <a:off x="2415088" y="6191052"/>
            <a:ext cx="85141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0" i="1" kern="120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Rocket Software, Inc. or its affiliates 1990 – 2021. All rights reserved. Rocket and the Rocket Software logos are registered trademarks of Rocket Software, Inc. Other product and service names might be trademarks of Rocket Software or its affiliates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kern="120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IBM Corporation 2021. IBM, the IBM logo, </a:t>
            </a:r>
            <a:r>
              <a:rPr lang="en-US" sz="500" kern="1200" err="1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ibm.com</a:t>
            </a:r>
            <a:r>
              <a:rPr lang="en-US" sz="500" kern="120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, and Watson are trademarks of International Business Machines Corp., registered in many jurisdictions worldwide. Other product and service names might be trademarks of IBM or other companies. A current list of IBM trademarks is available on the Web at “Copyright and trademark information” at </a:t>
            </a:r>
            <a:r>
              <a:rPr lang="en-US" sz="500" u="sng" kern="120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effectLst/>
                <a:latin typeface="+mn-lt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www.ibm.com/legal/copytrade.shtml</a:t>
            </a:r>
            <a:r>
              <a:rPr lang="en-US" sz="500" kern="1200"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800">
              <a:solidFill>
                <a:schemeClr val="tx1">
                  <a:lumMod val="50000"/>
                  <a:lumOff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34B0957-19A3-B846-9D44-5F053B692226}"/>
              </a:ext>
            </a:extLst>
          </p:cNvPr>
          <p:cNvSpPr txBox="1"/>
          <p:nvPr userDrawn="1"/>
        </p:nvSpPr>
        <p:spPr>
          <a:xfrm>
            <a:off x="10634424" y="6176827"/>
            <a:ext cx="1183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4986A07-DEE7-C747-84E5-27BD9559752E}" type="slidenum">
              <a:rPr lang="en-US" sz="1400" smtClean="0">
                <a:solidFill>
                  <a:schemeClr val="tx1"/>
                </a:solidFill>
              </a:rPr>
              <a:pPr algn="r"/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26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_Title Slide_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, tower&#10;&#10;Description automatically generated">
            <a:extLst>
              <a:ext uri="{FF2B5EF4-FFF2-40B4-BE49-F238E27FC236}">
                <a16:creationId xmlns:a16="http://schemas.microsoft.com/office/drawing/2014/main" id="{C080F58A-A627-8345-85FE-E6AE95453B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5330"/>
          <a:stretch/>
        </p:blipFill>
        <p:spPr>
          <a:xfrm>
            <a:off x="0" y="0"/>
            <a:ext cx="12207925" cy="689099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5CA1FA2-DBD0-554E-9035-2CE6D12571E9}"/>
              </a:ext>
            </a:extLst>
          </p:cNvPr>
          <p:cNvSpPr/>
          <p:nvPr userDrawn="1"/>
        </p:nvSpPr>
        <p:spPr>
          <a:xfrm>
            <a:off x="0" y="0"/>
            <a:ext cx="12270770" cy="6917479"/>
          </a:xfrm>
          <a:prstGeom prst="rect">
            <a:avLst/>
          </a:prstGeom>
          <a:gradFill flip="none" rotWithShape="1">
            <a:gsLst>
              <a:gs pos="65000">
                <a:srgbClr val="010C19">
                  <a:alpha val="70000"/>
                </a:srgbClr>
              </a:gs>
              <a:gs pos="18000">
                <a:srgbClr val="00070C">
                  <a:alpha val="93725"/>
                </a:srgbClr>
              </a:gs>
              <a:gs pos="100000">
                <a:srgbClr val="02132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532A25-839B-9545-A36A-ADEEF1849279}"/>
              </a:ext>
            </a:extLst>
          </p:cNvPr>
          <p:cNvSpPr/>
          <p:nvPr userDrawn="1"/>
        </p:nvSpPr>
        <p:spPr>
          <a:xfrm>
            <a:off x="0" y="-10049"/>
            <a:ext cx="12270770" cy="6927527"/>
          </a:xfrm>
          <a:prstGeom prst="rect">
            <a:avLst/>
          </a:prstGeom>
          <a:gradFill>
            <a:gsLst>
              <a:gs pos="100000">
                <a:srgbClr val="017F75">
                  <a:alpha val="61000"/>
                </a:srgbClr>
              </a:gs>
              <a:gs pos="14000">
                <a:schemeClr val="tx2">
                  <a:alpha val="6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448C3DA-3814-F44E-BAFE-23AA0055731E}"/>
              </a:ext>
            </a:extLst>
          </p:cNvPr>
          <p:cNvCxnSpPr>
            <a:cxnSpLocks/>
          </p:cNvCxnSpPr>
          <p:nvPr userDrawn="1"/>
        </p:nvCxnSpPr>
        <p:spPr>
          <a:xfrm>
            <a:off x="558259" y="3879679"/>
            <a:ext cx="0" cy="59494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F00A6966-982D-EA45-AC28-5C0D879C36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5119" y="234654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goes here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40C950-41C6-C949-BADC-10364BDE8077}"/>
              </a:ext>
            </a:extLst>
          </p:cNvPr>
          <p:cNvSpPr txBox="1"/>
          <p:nvPr userDrawn="1"/>
        </p:nvSpPr>
        <p:spPr>
          <a:xfrm>
            <a:off x="525119" y="6267254"/>
            <a:ext cx="860635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0" i="1" kern="1200">
                <a:solidFill>
                  <a:schemeClr val="bg1">
                    <a:alpha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Rocket Software, Inc. or its affiliates 1990 – 2021. All rights reserved. Rocket and the Rocket Software logos are registered trademarks of Rocket Software, Inc. Other product and service names might be trademarks of Rocket Software or its affiliates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kern="1200">
                <a:solidFill>
                  <a:schemeClr val="bg1">
                    <a:alpha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IBM Corporation 2021. IBM, the IBM logo, </a:t>
            </a:r>
            <a:r>
              <a:rPr lang="en-US" sz="500" kern="1200" err="1">
                <a:solidFill>
                  <a:schemeClr val="bg1">
                    <a:alpha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ibm.com</a:t>
            </a:r>
            <a:r>
              <a:rPr lang="en-US" sz="500" kern="1200">
                <a:solidFill>
                  <a:schemeClr val="bg1">
                    <a:alpha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, and Watson are trademarks of International Business Machines Corp., registered in many jurisdictions worldwide. Other product and service names might be trademarks of IBM or other companies. A current list of IBM trademarks is available on the Web at “Copyright and trademark information” at </a:t>
            </a:r>
            <a:r>
              <a:rPr lang="en-US" sz="500" u="sng" kern="1200">
                <a:solidFill>
                  <a:schemeClr val="bg1">
                    <a:alpha val="50000"/>
                  </a:schemeClr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www.ibm.com/legal/copytrade.shtml</a:t>
            </a:r>
            <a:r>
              <a:rPr lang="en-US" sz="500" b="0" i="1" kern="1200">
                <a:solidFill>
                  <a:schemeClr val="bg1">
                    <a:alpha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br>
              <a:rPr lang="en-US" sz="800">
                <a:solidFill>
                  <a:schemeClr val="bg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800">
              <a:solidFill>
                <a:schemeClr val="bg1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6A8D76DD-515E-9D4A-B120-F37063E452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89000" y="3860800"/>
            <a:ext cx="10152063" cy="61382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70000"/>
              </a:lnSpc>
              <a:buNone/>
              <a:defRPr sz="2000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Presenter’s name</a:t>
            </a:r>
            <a:br>
              <a:rPr lang="en-GB"/>
            </a:br>
            <a:r>
              <a:rPr lang="en-GB"/>
              <a:t>Date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A72BF3-E57A-ED46-8D7C-2F280B63758C}"/>
              </a:ext>
            </a:extLst>
          </p:cNvPr>
          <p:cNvGrpSpPr/>
          <p:nvPr userDrawn="1"/>
        </p:nvGrpSpPr>
        <p:grpSpPr>
          <a:xfrm>
            <a:off x="514715" y="553911"/>
            <a:ext cx="4295191" cy="687060"/>
            <a:chOff x="514715" y="553910"/>
            <a:chExt cx="4775742" cy="763929"/>
          </a:xfrm>
        </p:grpSpPr>
        <p:pic>
          <p:nvPicPr>
            <p:cNvPr id="17" name="Picture 16" descr="Logo&#10;&#10;Description automatically generated">
              <a:extLst>
                <a:ext uri="{FF2B5EF4-FFF2-40B4-BE49-F238E27FC236}">
                  <a16:creationId xmlns:a16="http://schemas.microsoft.com/office/drawing/2014/main" id="{8977D799-4838-FC43-831B-4AB11A1E978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b="22622"/>
            <a:stretch/>
          </p:blipFill>
          <p:spPr>
            <a:xfrm>
              <a:off x="2782383" y="566313"/>
              <a:ext cx="2508074" cy="727242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F978EC56-CF2D-E74C-943F-DCEEF9DC78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715" y="553910"/>
              <a:ext cx="1718838" cy="763929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150D2CA-B35E-334E-A5E7-E534A8D2D331}"/>
                </a:ext>
              </a:extLst>
            </p:cNvPr>
            <p:cNvCxnSpPr/>
            <p:nvPr userDrawn="1"/>
          </p:nvCxnSpPr>
          <p:spPr>
            <a:xfrm>
              <a:off x="2445910" y="626844"/>
              <a:ext cx="0" cy="625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33703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50419-6DE3-4D07-B58E-B1F30DA0A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136" y="98799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68733-E211-4FB8-AB14-16369964A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136" y="2925654"/>
            <a:ext cx="10515600" cy="32349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4BB1-64A9-4C7A-A1FD-E2DE5FB830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0C69FB-41D8-40F8-8199-CFB6A1E24FB2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85793-8261-4E9D-B78D-27472BDCD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310EB-D119-4571-AE89-79631604C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8947E1-6E9C-4553-A175-053CB8F72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773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E98947E1-6E9C-4553-A175-053CB8F72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895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10561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_Divider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2B2989E-D29D-714A-800F-35770190DD21}"/>
              </a:ext>
            </a:extLst>
          </p:cNvPr>
          <p:cNvSpPr/>
          <p:nvPr userDrawn="1"/>
        </p:nvSpPr>
        <p:spPr>
          <a:xfrm>
            <a:off x="-10049" y="-1"/>
            <a:ext cx="5843689" cy="6911591"/>
          </a:xfrm>
          <a:prstGeom prst="rect">
            <a:avLst/>
          </a:prstGeom>
          <a:gradFill flip="none" rotWithShape="1">
            <a:gsLst>
              <a:gs pos="58000">
                <a:srgbClr val="010C19">
                  <a:alpha val="70000"/>
                </a:srgbClr>
              </a:gs>
              <a:gs pos="18000">
                <a:srgbClr val="00070C">
                  <a:alpha val="93725"/>
                </a:srgbClr>
              </a:gs>
              <a:gs pos="100000">
                <a:srgbClr val="02132B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1297B9-514D-F649-A587-BE38327353DF}"/>
              </a:ext>
            </a:extLst>
          </p:cNvPr>
          <p:cNvSpPr/>
          <p:nvPr userDrawn="1"/>
        </p:nvSpPr>
        <p:spPr>
          <a:xfrm>
            <a:off x="-10051" y="-6041"/>
            <a:ext cx="7377717" cy="6917634"/>
          </a:xfrm>
          <a:prstGeom prst="rect">
            <a:avLst/>
          </a:prstGeom>
          <a:gradFill>
            <a:gsLst>
              <a:gs pos="69000">
                <a:srgbClr val="017F75">
                  <a:alpha val="85000"/>
                </a:srgbClr>
              </a:gs>
              <a:gs pos="0">
                <a:schemeClr val="tx2"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8859C3-0E85-D944-B5F7-DB2B1A7890E2}"/>
              </a:ext>
            </a:extLst>
          </p:cNvPr>
          <p:cNvCxnSpPr/>
          <p:nvPr userDrawn="1"/>
        </p:nvCxnSpPr>
        <p:spPr>
          <a:xfrm>
            <a:off x="1150165" y="6227257"/>
            <a:ext cx="0" cy="26030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BBF2EF5A-789E-6F48-84BE-CD04492230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2622"/>
          <a:stretch/>
        </p:blipFill>
        <p:spPr>
          <a:xfrm>
            <a:off x="1284232" y="6196780"/>
            <a:ext cx="1006593" cy="29187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21A60A7-EF83-7344-9B81-0CF3272187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551" y="6218184"/>
            <a:ext cx="623728" cy="2772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654FBD9-6B54-4E41-BFCC-FC1C1E354704}"/>
              </a:ext>
            </a:extLst>
          </p:cNvPr>
          <p:cNvSpPr txBox="1"/>
          <p:nvPr userDrawn="1"/>
        </p:nvSpPr>
        <p:spPr>
          <a:xfrm>
            <a:off x="2453833" y="6149993"/>
            <a:ext cx="41321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0" i="1" kern="1200">
                <a:solidFill>
                  <a:schemeClr val="bg1">
                    <a:alpha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Rocket Software, Inc. or its affiliates 1990 – 2021. All rights reserved. Rocket and the Rocket Software logos are registered trademarks of Rocket Software, Inc. Other product and service names might be trademarks of Rocket Software or its affiliates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kern="1200">
                <a:solidFill>
                  <a:schemeClr val="bg1">
                    <a:alpha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IBM Corporation 2021. IBM, the IBM logo, </a:t>
            </a:r>
            <a:r>
              <a:rPr lang="en-US" sz="500" kern="1200" err="1">
                <a:solidFill>
                  <a:schemeClr val="bg1">
                    <a:alpha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ibm.com</a:t>
            </a:r>
            <a:r>
              <a:rPr lang="en-US" sz="500" kern="1200">
                <a:solidFill>
                  <a:schemeClr val="bg1">
                    <a:alpha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, and Watson are trademarks of International Business Machines Corp., registered in many jurisdictions worldwide. Other product and service names might be trademarks of IBM or other companies. A current list of IBM trademarks is available on the Web at “Copyright and trademark information” at </a:t>
            </a:r>
            <a:r>
              <a:rPr lang="en-US" sz="500" u="sng" kern="1200">
                <a:solidFill>
                  <a:schemeClr val="bg1">
                    <a:alpha val="50000"/>
                  </a:schemeClr>
                </a:solidFill>
                <a:effectLst/>
                <a:latin typeface="+mn-lt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www.ibm.com/legal/copytrade.shtml</a:t>
            </a:r>
            <a:r>
              <a:rPr lang="en-US" sz="500" kern="1200">
                <a:solidFill>
                  <a:schemeClr val="bg1">
                    <a:alpha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800">
              <a:solidFill>
                <a:schemeClr val="bg1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EC550C7-741B-2647-B34C-7C862FE8CF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551" y="2615878"/>
            <a:ext cx="6151987" cy="3183260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divider slide title</a:t>
            </a:r>
          </a:p>
          <a:p>
            <a:pPr lvl="1"/>
            <a:r>
              <a:rPr lang="en-GB"/>
              <a:t>Description goes here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18270B5-C7CD-8241-8075-598087D5B2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45350" y="0"/>
            <a:ext cx="4946650" cy="6911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800"/>
            </a:lvl1pPr>
          </a:lstStyle>
          <a:p>
            <a:r>
              <a:rPr lang="en-US"/>
              <a:t>Insert picture</a:t>
            </a:r>
          </a:p>
        </p:txBody>
      </p:sp>
      <p:pic>
        <p:nvPicPr>
          <p:cNvPr id="11" name="Picture Placeholder 6" descr="A picture containing blue, computer&#10;&#10;Description automatically generated">
            <a:extLst>
              <a:ext uri="{FF2B5EF4-FFF2-40B4-BE49-F238E27FC236}">
                <a16:creationId xmlns:a16="http://schemas.microsoft.com/office/drawing/2014/main" id="{952088F5-AC88-45CE-B4C0-6D6E48F7069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26393" r="26393"/>
          <a:stretch>
            <a:fillRect/>
          </a:stretch>
        </p:blipFill>
        <p:spPr>
          <a:xfrm>
            <a:off x="7244807" y="-6206"/>
            <a:ext cx="4946650" cy="691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948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_FooterSlide_Dark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E6F894-10A3-D549-8EE9-3D7CB13D3009}"/>
              </a:ext>
            </a:extLst>
          </p:cNvPr>
          <p:cNvSpPr/>
          <p:nvPr userDrawn="1"/>
        </p:nvSpPr>
        <p:spPr>
          <a:xfrm>
            <a:off x="0" y="9308"/>
            <a:ext cx="12192000" cy="6878096"/>
          </a:xfrm>
          <a:prstGeom prst="rect">
            <a:avLst/>
          </a:prstGeom>
          <a:gradFill>
            <a:gsLst>
              <a:gs pos="100000">
                <a:srgbClr val="017F75"/>
              </a:gs>
              <a:gs pos="1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02F862-B549-F842-B793-C39A30573F76}"/>
              </a:ext>
            </a:extLst>
          </p:cNvPr>
          <p:cNvSpPr txBox="1"/>
          <p:nvPr userDrawn="1"/>
        </p:nvSpPr>
        <p:spPr>
          <a:xfrm>
            <a:off x="726405" y="3571982"/>
            <a:ext cx="7141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1" kern="1200">
                <a:solidFill>
                  <a:schemeClr val="bg1">
                    <a:alpha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Rocket Software, Inc. or its affiliates 1990 – 2021. All rights reserved. Rocket and the Rocket Software logos are registered trademarks of Rocket Software, Inc. Other product and service names might be trademarks of Rocket Software or its affiliates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>
                <a:solidFill>
                  <a:schemeClr val="bg1">
                    <a:alpha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IBM Corporation 2021. IBM, the IBM logo, </a:t>
            </a:r>
            <a:r>
              <a:rPr lang="en-US" sz="800" kern="1200" err="1">
                <a:solidFill>
                  <a:schemeClr val="bg1">
                    <a:alpha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ibm.com</a:t>
            </a:r>
            <a:r>
              <a:rPr lang="en-US" sz="800" kern="1200">
                <a:solidFill>
                  <a:schemeClr val="bg1">
                    <a:alpha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, and Watson are trademarks of International Business Machines Corp., registered in many jurisdictions worldwide. Other product and service names might be trademarks of IBM or other companies. A current list of IBM trademarks is available on the Web at “Copyright and trademark information” at </a:t>
            </a:r>
            <a:r>
              <a:rPr lang="en-US" sz="800" u="sng" kern="1200">
                <a:solidFill>
                  <a:schemeClr val="bg1">
                    <a:alpha val="50000"/>
                  </a:schemeClr>
                </a:solidFill>
                <a:effectLst/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www.ibm.com/legal/copytrade.shtml</a:t>
            </a:r>
            <a:r>
              <a:rPr lang="en-US" sz="800" b="0" i="1" kern="1200">
                <a:solidFill>
                  <a:schemeClr val="bg1">
                    <a:alpha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800">
              <a:solidFill>
                <a:schemeClr val="bg1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34BC0A-8CAA-AD40-95E1-84253F492FE7}"/>
              </a:ext>
            </a:extLst>
          </p:cNvPr>
          <p:cNvGrpSpPr/>
          <p:nvPr userDrawn="1"/>
        </p:nvGrpSpPr>
        <p:grpSpPr>
          <a:xfrm>
            <a:off x="724449" y="2741940"/>
            <a:ext cx="4295191" cy="687060"/>
            <a:chOff x="514715" y="553910"/>
            <a:chExt cx="4775742" cy="763929"/>
          </a:xfrm>
        </p:grpSpPr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942A9A3A-A7D7-A941-9CAD-FD36313063F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22622"/>
            <a:stretch/>
          </p:blipFill>
          <p:spPr>
            <a:xfrm>
              <a:off x="2782383" y="566313"/>
              <a:ext cx="2508074" cy="727242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5E597365-F965-F14D-ABE8-EB03B90BC5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4715" y="553910"/>
              <a:ext cx="1718838" cy="763929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75C3FC8-607D-F041-A1A4-B9D057DB6A45}"/>
                </a:ext>
              </a:extLst>
            </p:cNvPr>
            <p:cNvCxnSpPr/>
            <p:nvPr userDrawn="1"/>
          </p:nvCxnSpPr>
          <p:spPr>
            <a:xfrm>
              <a:off x="2445910" y="626844"/>
              <a:ext cx="0" cy="625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72811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2198-8D0A-7743-A803-D0900A6434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53031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8B8BFC-543D-CD4B-8804-D92F9B49D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21161"/>
            <a:ext cx="9144000" cy="75731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4E068-914C-694C-BE07-38E941F80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0F8D-4D92-4C4D-BC80-60EF9AA21079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8608B-1CE1-1642-929A-029D3480C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1F895-DD63-7747-A56D-5A45FCA4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E8AB-5920-1344-BBC2-AB865CB3D54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637C3C-185A-814E-AA7D-20717F45FB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59349"/>
            <a:ext cx="12192000" cy="24986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FA383B-FBE2-8E40-A37D-4745DCD367A5}"/>
              </a:ext>
            </a:extLst>
          </p:cNvPr>
          <p:cNvSpPr/>
          <p:nvPr userDrawn="1"/>
        </p:nvSpPr>
        <p:spPr>
          <a:xfrm>
            <a:off x="0" y="4359350"/>
            <a:ext cx="12192000" cy="2498650"/>
          </a:xfrm>
          <a:prstGeom prst="rect">
            <a:avLst/>
          </a:prstGeom>
          <a:solidFill>
            <a:srgbClr val="1150D7">
              <a:alpha val="72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7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D79DD-97A0-4DFD-9B0F-43AC3691B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75311-807B-47CB-830E-008EC24F0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EA897-26C5-4280-A63F-5D20070D2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1E084C-03F9-45F7-908F-B2C4CE3D4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11DC0-46C9-4A22-8F0D-0A1F10E89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E253B-A18E-4641-B86F-142F9A8A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5354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13F83-741D-A34C-B987-C478EFB32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FD6FD-CFB5-B743-81EC-E68286E37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630932-D3BC-8A4B-B940-A29D3B667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48DCAF-E4D1-4AA2-B55B-A752CFC39635}"/>
              </a:ext>
            </a:extLst>
          </p:cNvPr>
          <p:cNvSpPr>
            <a:spLocks noChangeArrowheads="1"/>
          </p:cNvSpPr>
          <p:nvPr userDrawn="1"/>
        </p:nvSpPr>
        <p:spPr bwMode="black">
          <a:xfrm>
            <a:off x="9910916" y="6481772"/>
            <a:ext cx="2090584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IBM Plex Sans" panose="020B0503050203000203" pitchFamily="34" charset="0"/>
              </a:rPr>
              <a:t>© 2020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9463283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E8C59-A98F-944E-9159-F4380FF43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D5743A-52FE-424A-A90D-44C3CA2AE152}"/>
              </a:ext>
            </a:extLst>
          </p:cNvPr>
          <p:cNvSpPr>
            <a:spLocks noChangeArrowheads="1"/>
          </p:cNvSpPr>
          <p:nvPr userDrawn="1"/>
        </p:nvSpPr>
        <p:spPr bwMode="black">
          <a:xfrm>
            <a:off x="9910916" y="6481772"/>
            <a:ext cx="2090584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  <a:latin typeface="IBM Plex Sans" panose="020B0503050203000203" pitchFamily="34" charset="0"/>
              </a:rPr>
              <a:t>© 2020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31600315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black">
          <a:xfrm>
            <a:off x="0" y="6462187"/>
            <a:ext cx="1828800" cy="26458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2073" tIns="46037" rIns="92073" bIns="46037"/>
          <a:lstStyle>
            <a:lvl1pPr eaLnBrk="0" hangingPunct="0">
              <a:defRPr sz="2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2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2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2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2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defTabSz="9143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2018 IBM Corporation</a:t>
            </a:r>
            <a:endParaRPr lang="en-US" altLang="en-US" sz="2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09600" y="456427"/>
            <a:ext cx="7985125" cy="369332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09604" y="909207"/>
            <a:ext cx="7985125" cy="3338928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None/>
              <a:tabLst>
                <a:tab pos="571472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4" indent="-285736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71502" indent="-285736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20" indent="-228589">
              <a:buSzPct val="7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297" indent="-228589">
              <a:buSzPct val="7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1" name="Picture 10" descr="IBM-Z-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7608" y="6232770"/>
            <a:ext cx="568696" cy="22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1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IBM Plex Sans" panose="020B050305020300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0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7F845-3358-4080-87F8-DA2FDCC86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C5647-5BDD-415F-AE1D-DBDD860E4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65622A-74DC-414B-B71B-C41327D43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3EEF03-FFDE-4FD4-82C4-31458EC6D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02AF65-8361-429A-8AD7-7C11B364A8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94DEAF-3A7E-433E-8381-772D8C4EE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B143E1-2D09-4FA6-859E-A71A0A9C8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78B379-9758-4EB2-B2AF-DED1401D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31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29519-ED18-4834-9D93-9021A412E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A5D295-CF04-4874-B176-7E4E75BDC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5CADD-0F4F-409D-9D9C-16F953C78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44BBB-3983-4654-BD45-4574CBFD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34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E070B0-6202-449B-8BD8-52C361DCA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3E2C3F-708D-4E70-87DF-FB91E83B4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4AEA3-C23A-4681-BE25-E0093CBF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8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B7F1C-D1B3-4BAE-8B4C-7E4105BD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5DA08-616F-4ED0-B2E1-3D3332964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1A710-A81C-4584-80D5-E64F61142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0C394-E08A-475A-99BC-BC6EB5D77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05B185-BB91-4A8E-BA76-9E23BC797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774A4-98B3-4CB5-949E-EF45EDA3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3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5BA8B-7967-4B66-B9F4-D72775DB1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34A423-814E-48AC-92E1-5825C5C4C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56851-7A72-4BAC-A625-AAC03A936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FAD74-BE45-43FB-9DC2-781D1F1DB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64A7C-C9A2-4D08-95CC-6EA2D611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D752C-43EA-4CC3-9575-235B9126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541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hyperlink" Target="http://www.ibm.com/legal/copytrade.shtml" TargetMode="Externa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image" Target="../media/image4.sv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4B14AD-C3EB-4304-AFD7-260C0F9C4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4913F-67E4-4248-9A83-C5A5AD289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8544A-8896-4652-A1FB-6BE7B12047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09E39-8EB8-4A71-BFB5-72844F39037A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C8D12-0673-4B88-9467-95CA20115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6F87A-7564-434D-BE03-31DAC1E4D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65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716" r:id="rId12"/>
    <p:sldLayoutId id="2147483717" r:id="rId13"/>
    <p:sldLayoutId id="2147483718" r:id="rId14"/>
    <p:sldLayoutId id="2147483719" r:id="rId15"/>
    <p:sldLayoutId id="214748372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51CCEA5-5876-E84E-B05A-BEFD517FC5CD}"/>
              </a:ext>
            </a:extLst>
          </p:cNvPr>
          <p:cNvSpPr/>
          <p:nvPr userDrawn="1"/>
        </p:nvSpPr>
        <p:spPr>
          <a:xfrm>
            <a:off x="0" y="1676"/>
            <a:ext cx="12192000" cy="6878096"/>
          </a:xfrm>
          <a:prstGeom prst="rect">
            <a:avLst/>
          </a:prstGeom>
          <a:gradFill flip="none" rotWithShape="0">
            <a:gsLst>
              <a:gs pos="100000">
                <a:srgbClr val="6CABA3"/>
              </a:gs>
              <a:gs pos="15000">
                <a:schemeClr val="tx2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47B2E9-0373-6D44-B817-1AB192B0C821}"/>
              </a:ext>
            </a:extLst>
          </p:cNvPr>
          <p:cNvCxnSpPr/>
          <p:nvPr userDrawn="1"/>
        </p:nvCxnSpPr>
        <p:spPr>
          <a:xfrm>
            <a:off x="1140372" y="6222812"/>
            <a:ext cx="0" cy="26030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28C05472-7A51-1D41-AA3F-58B5E5AC12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9"/>
          <a:srcRect b="22622"/>
          <a:stretch/>
        </p:blipFill>
        <p:spPr>
          <a:xfrm>
            <a:off x="1274439" y="6192335"/>
            <a:ext cx="1006593" cy="29187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E35880B-B65B-C44A-96B1-9CB56E3FE946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24758" y="6213739"/>
            <a:ext cx="623728" cy="27721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D80E3C2-65BB-5446-9648-23914C88E1E0}"/>
              </a:ext>
            </a:extLst>
          </p:cNvPr>
          <p:cNvSpPr txBox="1"/>
          <p:nvPr userDrawn="1"/>
        </p:nvSpPr>
        <p:spPr>
          <a:xfrm>
            <a:off x="2415088" y="6191052"/>
            <a:ext cx="85141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0" i="1" kern="1200">
                <a:solidFill>
                  <a:schemeClr val="bg1">
                    <a:alpha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Rocket Software, Inc. or its affiliates 1990 – 2021. All rights reserved. Rocket and the Rocket Software logos are registered trademarks of Rocket Software, Inc. Other product and service names might be trademarks of Rocket Software or its affiliates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kern="1200">
                <a:solidFill>
                  <a:schemeClr val="bg1">
                    <a:alpha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IBM Corporation 2021. IBM, the IBM logo, </a:t>
            </a:r>
            <a:r>
              <a:rPr lang="en-US" sz="500" kern="1200" err="1">
                <a:solidFill>
                  <a:schemeClr val="bg1">
                    <a:alpha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ibm.com</a:t>
            </a:r>
            <a:r>
              <a:rPr lang="en-US" sz="500" kern="1200">
                <a:solidFill>
                  <a:schemeClr val="bg1">
                    <a:alpha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, and Watson are trademarks of International Business Machines Corp., registered in many jurisdictions worldwide. Other product and service names might be trademarks of IBM or other companies. A current list of IBM trademarks is available on the Web at “Copyright and trademark information” at </a:t>
            </a:r>
            <a:r>
              <a:rPr lang="en-US" sz="500" u="sng" kern="1200">
                <a:solidFill>
                  <a:schemeClr val="bg1">
                    <a:alpha val="50000"/>
                  </a:schemeClr>
                </a:solidFill>
                <a:effectLst/>
                <a:latin typeface="+mn-lt"/>
                <a:ea typeface="+mn-ea"/>
                <a:cs typeface="+mn-cs"/>
                <a:hlinkClick r:id="rId3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www.ibm.com/legal/copytrade.shtml</a:t>
            </a:r>
            <a:r>
              <a:rPr lang="en-US" sz="500" b="0" i="1" kern="1200">
                <a:solidFill>
                  <a:schemeClr val="bg1">
                    <a:alpha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800">
              <a:solidFill>
                <a:schemeClr val="bg1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2379B-3A5D-A340-B95C-E9B3FF810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8" y="474734"/>
            <a:ext cx="111124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579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3" r:id="rId21"/>
    <p:sldLayoutId id="2147483744" r:id="rId22"/>
    <p:sldLayoutId id="2147483745" r:id="rId23"/>
    <p:sldLayoutId id="2147483746" r:id="rId24"/>
    <p:sldLayoutId id="2147483747" r:id="rId25"/>
    <p:sldLayoutId id="2147483748" r:id="rId26"/>
    <p:sldLayoutId id="2147483749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45">
          <p15:clr>
            <a:srgbClr val="F26B43"/>
          </p15:clr>
        </p15:guide>
        <p15:guide id="2" pos="360">
          <p15:clr>
            <a:srgbClr val="F26B43"/>
          </p15:clr>
        </p15:guide>
        <p15:guide id="3" pos="7320">
          <p15:clr>
            <a:srgbClr val="F26B43"/>
          </p15:clr>
        </p15:guide>
        <p15:guide id="4" pos="432">
          <p15:clr>
            <a:srgbClr val="F26B43"/>
          </p15:clr>
        </p15:guide>
        <p15:guide id="5" orient="horz" pos="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ibmdb/python-ibmdb/blob/master/install.md" TargetMode="Externa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ibm.biz/BdfWns" TargetMode="Externa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BM/db2-jupyter/blob/master/db2.ipynb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bm.com/docs/en/zoau/1.2.0" TargetMode="Externa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cketsoftware.com/openappdev-for-z" TargetMode="External"/><Relationship Id="rId2" Type="http://schemas.openxmlformats.org/officeDocument/2006/relationships/hyperlink" Target="https://www.ibm.com/products/open-enterprise-python-zos/details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6D06874-0668-4CE3-8ED4-15DE0566F04D}"/>
              </a:ext>
            </a:extLst>
          </p:cNvPr>
          <p:cNvSpPr txBox="1"/>
          <p:nvPr/>
        </p:nvSpPr>
        <p:spPr>
          <a:xfrm>
            <a:off x="1740967" y="3115228"/>
            <a:ext cx="1962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Acumin Pro Condensed Semibold" panose="020B0706020202020204" pitchFamily="34" charset="0"/>
              </a:rPr>
              <a:t>Midwest RUGs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48C66E-41F2-4DEF-B4C4-855B7143B984}"/>
              </a:ext>
            </a:extLst>
          </p:cNvPr>
          <p:cNvSpPr txBox="1"/>
          <p:nvPr/>
        </p:nvSpPr>
        <p:spPr>
          <a:xfrm>
            <a:off x="4758431" y="2363563"/>
            <a:ext cx="7072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4000" b="1" dirty="0">
                <a:solidFill>
                  <a:schemeClr val="bg1"/>
                </a:solidFill>
                <a:latin typeface="Acumin Pro Condensed Semibold" panose="020B0706020202020204"/>
              </a:rPr>
              <a:t>Taming </a:t>
            </a:r>
            <a:r>
              <a:rPr lang="da-DK" sz="4000" b="1">
                <a:solidFill>
                  <a:schemeClr val="bg1"/>
                </a:solidFill>
                <a:latin typeface="Acumin Pro Condensed Semibold" panose="020B0706020202020204"/>
              </a:rPr>
              <a:t>Python </a:t>
            </a:r>
          </a:p>
          <a:p>
            <a:pPr algn="r"/>
            <a:r>
              <a:rPr lang="da-DK" sz="4000" b="1">
                <a:solidFill>
                  <a:schemeClr val="bg1"/>
                </a:solidFill>
                <a:latin typeface="Acumin Pro Condensed Semibold" panose="020B0706020202020204"/>
              </a:rPr>
              <a:t>for </a:t>
            </a:r>
            <a:r>
              <a:rPr lang="da-DK" sz="4000" b="1" dirty="0">
                <a:solidFill>
                  <a:schemeClr val="bg1"/>
                </a:solidFill>
                <a:latin typeface="Acumin Pro Condensed Semibold" panose="020B0706020202020204"/>
              </a:rPr>
              <a:t>Db2 for z</a:t>
            </a:r>
            <a:r>
              <a:rPr lang="da-DK" sz="4000" b="1">
                <a:solidFill>
                  <a:schemeClr val="bg1"/>
                </a:solidFill>
                <a:latin typeface="Acumin Pro Condensed Semibold" panose="020B0706020202020204"/>
              </a:rPr>
              <a:t>/OS</a:t>
            </a:r>
            <a:endParaRPr lang="en-US" sz="4000" b="1" dirty="0">
              <a:solidFill>
                <a:schemeClr val="bg1"/>
              </a:solidFill>
              <a:latin typeface="Acumin Pro Condensed Semibold" panose="020B0706020202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B582F4-3547-47A0-995D-1DBC2BA77F6E}"/>
              </a:ext>
            </a:extLst>
          </p:cNvPr>
          <p:cNvSpPr txBox="1"/>
          <p:nvPr/>
        </p:nvSpPr>
        <p:spPr>
          <a:xfrm>
            <a:off x="4610100" y="3638448"/>
            <a:ext cx="7220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Acumin Pro Condensed Semibold" panose="020B0706020202020204" pitchFamily="34" charset="0"/>
              </a:rPr>
              <a:t>Jørn Thyssen</a:t>
            </a:r>
            <a:r>
              <a:rPr lang="en-US" sz="2800" dirty="0">
                <a:solidFill>
                  <a:schemeClr val="bg1"/>
                </a:solidFill>
                <a:latin typeface="Acumin Pro Condensed Semibold" panose="020B0706020202020204" pitchFamily="34" charset="0"/>
              </a:rPr>
              <a:t>, Rocket Software</a:t>
            </a:r>
            <a:br>
              <a:rPr lang="en-US" sz="2800" dirty="0">
                <a:solidFill>
                  <a:schemeClr val="bg1"/>
                </a:solidFill>
                <a:latin typeface="Acumin Pro Condensed Semibold" panose="020B0706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Acumin Pro Condensed Semibold" panose="020B0706020202020204" pitchFamily="34" charset="0"/>
              </a:rPr>
              <a:t>2022 IBM Champion</a:t>
            </a:r>
          </a:p>
        </p:txBody>
      </p:sp>
    </p:spTree>
    <p:extLst>
      <p:ext uri="{BB962C8B-B14F-4D97-AF65-F5344CB8AC3E}">
        <p14:creationId xmlns:p14="http://schemas.microsoft.com/office/powerpoint/2010/main" val="153508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0E1C6-E5BD-4DCC-94C6-F748B6A65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ibm_db</a:t>
            </a:r>
            <a:r>
              <a:rPr lang="en-US" dirty="0"/>
              <a:t> – installing on distributed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1D852-D219-44DA-93B1-B71F75704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pip install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ibm_db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Installs </a:t>
            </a:r>
            <a:r>
              <a:rPr lang="en-US" dirty="0" err="1"/>
              <a:t>ibm_db</a:t>
            </a:r>
            <a:r>
              <a:rPr lang="en-US" dirty="0"/>
              <a:t> </a:t>
            </a:r>
            <a:r>
              <a:rPr lang="en-US" i="1" dirty="0"/>
              <a:t>and</a:t>
            </a:r>
            <a:r>
              <a:rPr lang="en-US" dirty="0"/>
              <a:t> ODBC drivers</a:t>
            </a:r>
          </a:p>
          <a:p>
            <a:pPr lvl="1"/>
            <a:r>
              <a:rPr lang="en-US" dirty="0"/>
              <a:t>If you already have Db2 Connect CLI drivers on your machine: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set IBM_DB_HOME=c:/path/to/clidriver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set LIB = %IBM_DB_HOME%/lib;%LIB%</a:t>
            </a:r>
          </a:p>
          <a:p>
            <a:br>
              <a:rPr lang="en-US" dirty="0"/>
            </a:br>
            <a:r>
              <a:rPr lang="en-US" dirty="0"/>
              <a:t>A Db2 Connect license is required to connect to Db2 for z/OS</a:t>
            </a:r>
          </a:p>
          <a:p>
            <a:pPr lvl="1"/>
            <a:r>
              <a:rPr lang="en-US" dirty="0"/>
              <a:t>Enterprise Edition: </a:t>
            </a:r>
          </a:p>
          <a:p>
            <a:pPr lvl="2"/>
            <a:r>
              <a:rPr lang="en-US" dirty="0"/>
              <a:t>get license file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something.lic</a:t>
            </a:r>
            <a:r>
              <a:rPr lang="en-US" dirty="0"/>
              <a:t>) from IBM Passport Advantage </a:t>
            </a:r>
          </a:p>
          <a:p>
            <a:pPr lvl="2"/>
            <a:r>
              <a:rPr lang="en-US" dirty="0"/>
              <a:t>Copy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license</a:t>
            </a:r>
            <a:r>
              <a:rPr lang="en-US" dirty="0"/>
              <a:t> folder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%IBM_DB_HOME%</a:t>
            </a:r>
          </a:p>
          <a:p>
            <a:pPr lvl="1"/>
            <a:r>
              <a:rPr lang="en-US" dirty="0"/>
              <a:t>Unlimited Enterprise Edition</a:t>
            </a:r>
          </a:p>
          <a:p>
            <a:pPr lvl="2"/>
            <a:r>
              <a:rPr lang="en-US" dirty="0"/>
              <a:t>Activate license on z/OS side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db2connectactivate.bat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93252-4DD4-4720-99CD-D7CEE04185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43DB1D-D1CC-46EF-81EE-F322772831EA}"/>
              </a:ext>
            </a:extLst>
          </p:cNvPr>
          <p:cNvSpPr txBox="1"/>
          <p:nvPr/>
        </p:nvSpPr>
        <p:spPr>
          <a:xfrm>
            <a:off x="7861365" y="4899171"/>
            <a:ext cx="187913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Recommended!</a:t>
            </a:r>
          </a:p>
        </p:txBody>
      </p:sp>
    </p:spTree>
    <p:extLst>
      <p:ext uri="{BB962C8B-B14F-4D97-AF65-F5344CB8AC3E}">
        <p14:creationId xmlns:p14="http://schemas.microsoft.com/office/powerpoint/2010/main" val="2838292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9EFC1-6371-4188-AEAB-ABE2D6900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ibm_db</a:t>
            </a:r>
            <a:r>
              <a:rPr lang="en-US" dirty="0"/>
              <a:t> – z/OS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E49C6-6E98-4E59-B7DC-4A950D79E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697381"/>
            <a:ext cx="11048999" cy="3566182"/>
          </a:xfrm>
        </p:spPr>
        <p:txBody>
          <a:bodyPr>
            <a:normAutofit/>
          </a:bodyPr>
          <a:lstStyle/>
          <a:p>
            <a:r>
              <a:rPr lang="en-US" dirty="0"/>
              <a:t>On z/OS:</a:t>
            </a:r>
          </a:p>
          <a:p>
            <a:pPr lvl="1"/>
            <a:r>
              <a:rPr lang="en-US" dirty="0"/>
              <a:t>CAF (Call Attachment Facility)</a:t>
            </a:r>
          </a:p>
          <a:p>
            <a:pPr lvl="1"/>
            <a:r>
              <a:rPr lang="en-US" dirty="0"/>
              <a:t>RRSAF (Resource Recovery Services attachment Facility)</a:t>
            </a:r>
          </a:p>
          <a:p>
            <a:pPr lvl="1"/>
            <a:r>
              <a:rPr lang="en-US" dirty="0"/>
              <a:t>Default plan DSNACLI </a:t>
            </a:r>
          </a:p>
          <a:p>
            <a:pPr lvl="1"/>
            <a:r>
              <a:rPr lang="en-US" dirty="0"/>
              <a:t>Bind ODBC plans &amp; packages: HLQ.SDSNSAMP(DSNTIJCL)</a:t>
            </a:r>
          </a:p>
          <a:p>
            <a:pPr lvl="1"/>
            <a:r>
              <a:rPr lang="en-US" dirty="0"/>
              <a:t>No additional licenses required !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961A2-205B-46C7-B8EF-CE65B8FBA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8B2D33-2EB7-4964-A49A-495A45686031}"/>
              </a:ext>
            </a:extLst>
          </p:cNvPr>
          <p:cNvSpPr/>
          <p:nvPr/>
        </p:nvSpPr>
        <p:spPr>
          <a:xfrm>
            <a:off x="541373" y="4267667"/>
            <a:ext cx="1949116" cy="12625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Python</a:t>
            </a:r>
          </a:p>
          <a:p>
            <a:pPr algn="ctr"/>
            <a:r>
              <a:rPr lang="en-US" dirty="0"/>
              <a:t>USS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A1B1F1-C5F1-47C8-BAB4-A03045E3A536}"/>
              </a:ext>
            </a:extLst>
          </p:cNvPr>
          <p:cNvSpPr/>
          <p:nvPr/>
        </p:nvSpPr>
        <p:spPr>
          <a:xfrm>
            <a:off x="5642610" y="4257899"/>
            <a:ext cx="1949116" cy="12625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ODBC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Db2 for z/OS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970DC6-C0C1-4B70-B969-FF5E107ABD81}"/>
              </a:ext>
            </a:extLst>
          </p:cNvPr>
          <p:cNvSpPr/>
          <p:nvPr/>
        </p:nvSpPr>
        <p:spPr>
          <a:xfrm>
            <a:off x="9808811" y="4261745"/>
            <a:ext cx="1949116" cy="12625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Db2 for z/OS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F282085-81E3-4EBD-A1EF-BFC831CB441D}"/>
              </a:ext>
            </a:extLst>
          </p:cNvPr>
          <p:cNvCxnSpPr>
            <a:cxnSpLocks/>
            <a:stCxn id="20" idx="3"/>
            <a:endCxn id="7" idx="1"/>
          </p:cNvCxnSpPr>
          <p:nvPr/>
        </p:nvCxnSpPr>
        <p:spPr>
          <a:xfrm flipV="1">
            <a:off x="5126404" y="4889177"/>
            <a:ext cx="516206" cy="9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9B4BBDA-75D9-443A-B67A-F748347A960C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7591726" y="4889177"/>
            <a:ext cx="2217085" cy="3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3B68807-BC9C-4E49-8954-CBF9CFF83CFB}"/>
              </a:ext>
            </a:extLst>
          </p:cNvPr>
          <p:cNvSpPr txBox="1"/>
          <p:nvPr/>
        </p:nvSpPr>
        <p:spPr>
          <a:xfrm>
            <a:off x="7977891" y="4883962"/>
            <a:ext cx="1444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CAF or RRSAF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490423-E627-4435-92E9-60540D1D8FBB}"/>
              </a:ext>
            </a:extLst>
          </p:cNvPr>
          <p:cNvSpPr txBox="1"/>
          <p:nvPr/>
        </p:nvSpPr>
        <p:spPr>
          <a:xfrm>
            <a:off x="5752761" y="5530223"/>
            <a:ext cx="1563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FMID JDBCC17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“DB2 ODBC”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68E869-AFFB-49CB-81D1-25614B66D9E3}"/>
              </a:ext>
            </a:extLst>
          </p:cNvPr>
          <p:cNvSpPr/>
          <p:nvPr/>
        </p:nvSpPr>
        <p:spPr>
          <a:xfrm>
            <a:off x="3177288" y="4267667"/>
            <a:ext cx="1949116" cy="12625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ibm_db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AFD523A-ED7C-499F-8430-1487A6739377}"/>
              </a:ext>
            </a:extLst>
          </p:cNvPr>
          <p:cNvCxnSpPr>
            <a:stCxn id="5" idx="3"/>
            <a:endCxn id="20" idx="1"/>
          </p:cNvCxnSpPr>
          <p:nvPr/>
        </p:nvCxnSpPr>
        <p:spPr>
          <a:xfrm>
            <a:off x="2490489" y="4898945"/>
            <a:ext cx="6867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878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C4856-F676-4DA9-87B8-8DE45896F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</a:t>
            </a:r>
            <a:r>
              <a:rPr lang="en-US" dirty="0" err="1"/>
              <a:t>ibm_db</a:t>
            </a:r>
            <a:r>
              <a:rPr lang="en-US" dirty="0"/>
              <a:t> on z/OS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2AE3C-9D24-411E-A993-4DD2E0091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825625"/>
            <a:ext cx="11048999" cy="423763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 pre-compiled binaries available like distributed platform</a:t>
            </a:r>
          </a:p>
          <a:p>
            <a:r>
              <a:rPr lang="en-US" dirty="0"/>
              <a:t>Pip3 install </a:t>
            </a:r>
            <a:r>
              <a:rPr lang="en-US" dirty="0" err="1"/>
              <a:t>ibm_db</a:t>
            </a:r>
            <a:r>
              <a:rPr lang="en-US" dirty="0"/>
              <a:t> will</a:t>
            </a:r>
          </a:p>
          <a:p>
            <a:pPr lvl="1"/>
            <a:r>
              <a:rPr lang="en-US" dirty="0"/>
              <a:t>Download source</a:t>
            </a:r>
          </a:p>
          <a:p>
            <a:pPr lvl="1"/>
            <a:r>
              <a:rPr lang="en-US" dirty="0"/>
              <a:t>Compile </a:t>
            </a:r>
            <a:r>
              <a:rPr lang="en-US" dirty="0" err="1"/>
              <a:t>ibm_db</a:t>
            </a:r>
            <a:r>
              <a:rPr lang="en-US" dirty="0"/>
              <a:t> C modules (IBM z/OS C/C++ compilers required)</a:t>
            </a:r>
          </a:p>
          <a:p>
            <a:pPr lvl="1"/>
            <a:r>
              <a:rPr lang="en-US" dirty="0"/>
              <a:t>Install into your site-packages library</a:t>
            </a:r>
          </a:p>
          <a:p>
            <a:r>
              <a:rPr lang="en-US" dirty="0"/>
              <a:t>Important </a:t>
            </a:r>
            <a:r>
              <a:rPr lang="en-US" dirty="0" err="1"/>
              <a:t>prereqs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IBM Python V3.8.3+ (from IBM or Rocket z Open App Dev )</a:t>
            </a:r>
          </a:p>
          <a:p>
            <a:pPr lvl="1"/>
            <a:r>
              <a:rPr lang="en-US" dirty="0"/>
              <a:t>Db2 V12 PTF UI72859: Python related bugfixes for ODBC driver</a:t>
            </a:r>
            <a:br>
              <a:rPr lang="en-US" dirty="0"/>
            </a:br>
            <a:r>
              <a:rPr lang="en-US" dirty="0"/>
              <a:t>No PTFs required for Db2 V13 </a:t>
            </a:r>
          </a:p>
          <a:p>
            <a:r>
              <a:rPr lang="en-US" dirty="0"/>
              <a:t>More details here: </a:t>
            </a:r>
            <a:r>
              <a:rPr lang="en-US" dirty="0">
                <a:hlinkClick r:id="rId2"/>
              </a:rPr>
              <a:t>https://github.com/ibmdb/python-ibmdb/blob/master/install.md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D3310-41D1-4703-80DA-AF4D2606B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54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C4856-F676-4DA9-87B8-8DE45896F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</a:t>
            </a:r>
            <a:r>
              <a:rPr lang="en-US" dirty="0" err="1"/>
              <a:t>ibm_db</a:t>
            </a:r>
            <a:r>
              <a:rPr lang="en-US" dirty="0"/>
              <a:t> on z/OS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2AE3C-9D24-411E-A993-4DD2E0091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Python should be available in your path</a:t>
            </a:r>
          </a:p>
          <a:p>
            <a:pPr lvl="1"/>
            <a:r>
              <a:rPr lang="en-US" dirty="0"/>
              <a:t>Unless you’re a </a:t>
            </a:r>
            <a:r>
              <a:rPr lang="en-US" dirty="0" err="1"/>
              <a:t>sysprog</a:t>
            </a:r>
            <a:r>
              <a:rPr lang="en-US" dirty="0"/>
              <a:t> you’ll likely not have authority to create the site-package so consider using a python virtual environment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Set required environment variables for install/compilation</a:t>
            </a:r>
          </a:p>
          <a:p>
            <a:pPr lvl="1"/>
            <a:r>
              <a:rPr lang="en-US" dirty="0"/>
              <a:t>Code page auto conversion</a:t>
            </a:r>
          </a:p>
          <a:p>
            <a:pPr lvl="1"/>
            <a:r>
              <a:rPr lang="en-US" dirty="0"/>
              <a:t>IBM_DB_HOME is the HLQ for your Db2 libraries (SDSNMACS, SDSNC.H)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D3310-41D1-4703-80DA-AF4D2606B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63C2244-96F6-49A5-A12C-B649456FA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749" y="5109769"/>
            <a:ext cx="943408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export _BPXK_AUTOCVT='ON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export _CEE_RUNOPTS='FILETAG(AUTOCVT,AUTOTAG) POSIX(ON) XPLINK(ON)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'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export IBM_DB_HOME=RSRTE.DSN.VC10 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991D95E-3E0A-404A-9D4B-C5DFE39F3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749" y="3105834"/>
            <a:ext cx="9863571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python3 –m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venv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$HOME/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ibm_python_env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source $HOME/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ibm_python_env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/bin/activate</a:t>
            </a:r>
          </a:p>
        </p:txBody>
      </p:sp>
    </p:spTree>
    <p:extLst>
      <p:ext uri="{BB962C8B-B14F-4D97-AF65-F5344CB8AC3E}">
        <p14:creationId xmlns:p14="http://schemas.microsoft.com/office/powerpoint/2010/main" val="1874624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C4856-F676-4DA9-87B8-8DE45896F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302538"/>
            <a:ext cx="11048999" cy="1262556"/>
          </a:xfrm>
        </p:spPr>
        <p:txBody>
          <a:bodyPr/>
          <a:lstStyle/>
          <a:p>
            <a:r>
              <a:rPr lang="en-US" dirty="0"/>
              <a:t>Installing </a:t>
            </a:r>
            <a:r>
              <a:rPr lang="en-US" dirty="0" err="1"/>
              <a:t>ibm_db</a:t>
            </a:r>
            <a:r>
              <a:rPr lang="en-US" dirty="0"/>
              <a:t> on z/OS, </a:t>
            </a:r>
            <a:r>
              <a:rPr lang="en-US" dirty="0" err="1"/>
              <a:t>cont’ed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2AE3C-9D24-411E-A993-4DD2E0091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277137"/>
            <a:ext cx="11048999" cy="3566182"/>
          </a:xfrm>
        </p:spPr>
        <p:txBody>
          <a:bodyPr>
            <a:normAutofit/>
          </a:bodyPr>
          <a:lstStyle/>
          <a:p>
            <a:r>
              <a:rPr lang="en-US" dirty="0"/>
              <a:t>Run the install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D3310-41D1-4703-80DA-AF4D2606B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991D95E-3E0A-404A-9D4B-C5DFE39F3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75" y="1868638"/>
            <a:ext cx="11736335" cy="45243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ibm_python_env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bash-4.3$ pip3 install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ibm_db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--no-build-isolation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Collecting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ibm_db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Using cached ibm_db-3.1.1.tar.gz (1.1 MB)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Preparing wheel metadata ... done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Building wheels for collected packages: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ibm-db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Building wheel for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ibm-db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(PEP 517) ... done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Created wheel for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ibm-db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filename=ibm_db-3.1.1-cp38-cp38-os390_27_00_8561.whl size=379062 sha256=bdecf22c8ca33ea7a9eb82f33f05a569861c4495a85c46fe21124f4d819d34ea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Stored in directory: /u/ts5941/.cache/pip/wheels/79/ca/5a/0aa8ee4ff812a4d3b02f09150732219e5fccbf03a84005b99c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Successfully built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ibm-db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Installing collected packages: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ibm-db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Successfully installed ibm-db-3.1.1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ibm_python_env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bash-4.3$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chtag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-r  $HOME/ibm_python_env/lib/python3.8/site-packages/ibm_db.so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33BEFA-7F73-48D1-AEC2-1684227C5ED0}"/>
              </a:ext>
            </a:extLst>
          </p:cNvPr>
          <p:cNvSpPr txBox="1"/>
          <p:nvPr/>
        </p:nvSpPr>
        <p:spPr>
          <a:xfrm>
            <a:off x="8247356" y="5064138"/>
            <a:ext cx="2662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requires C compiler!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884347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E3BA41-5A84-4DF8-93DA-290BAD11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</a:t>
            </a:r>
            <a:r>
              <a:rPr lang="en-US" dirty="0" err="1"/>
              <a:t>ibm_db</a:t>
            </a:r>
            <a:r>
              <a:rPr lang="en-US" dirty="0"/>
              <a:t> program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6B9139-95D2-4997-9B30-18E6163D4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825626"/>
            <a:ext cx="11048999" cy="137477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Set STEPLIB so Python can find the ODBC Db2 z/OS drivers</a:t>
            </a:r>
          </a:p>
          <a:p>
            <a:r>
              <a:rPr lang="en-US" dirty="0"/>
              <a:t>Create an ODBC </a:t>
            </a:r>
            <a:r>
              <a:rPr lang="en-US" dirty="0" err="1"/>
              <a:t>ini</a:t>
            </a:r>
            <a:r>
              <a:rPr lang="en-US" dirty="0"/>
              <a:t> file</a:t>
            </a:r>
          </a:p>
          <a:p>
            <a:r>
              <a:rPr lang="en-US" dirty="0"/>
              <a:t>Set environment variable DSNAOINI to point to the ODBC </a:t>
            </a:r>
            <a:r>
              <a:rPr lang="en-US" dirty="0" err="1"/>
              <a:t>ini</a:t>
            </a:r>
            <a:r>
              <a:rPr lang="en-US" dirty="0"/>
              <a:t> file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E30967-967D-44FE-8013-3ADF9F957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892208-E04F-48DA-B267-C0A2A4082597}"/>
              </a:ext>
            </a:extLst>
          </p:cNvPr>
          <p:cNvSpPr/>
          <p:nvPr/>
        </p:nvSpPr>
        <p:spPr>
          <a:xfrm>
            <a:off x="154405" y="530372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https://www.ibm.com/support/knowledgecenter/SSEPEK_12.0.0/odbc/src/tpc/db2z_hdckeyw.html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DAC7D9E-1445-447F-A7FE-68340A52F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405" y="3114847"/>
            <a:ext cx="9863571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ibm_python_env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$ export STEPLIB=PDS1.SDSNEXIT:HLQ.SDSNLOD2:HLQ.SDSNLOAD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ibm_python_env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$ export DSNAOINI=="$HOME/ODBC_PDS1_CAF" 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705A73-107E-44FC-92E9-3EA2B6DD854E}"/>
              </a:ext>
            </a:extLst>
          </p:cNvPr>
          <p:cNvSpPr txBox="1"/>
          <p:nvPr/>
        </p:nvSpPr>
        <p:spPr>
          <a:xfrm>
            <a:off x="6404810" y="4395787"/>
            <a:ext cx="5787190" cy="246221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[COMMON]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MVSDEFAULTSSID=RS01PDS1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FLOAT=IEEE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CURRENTAPPENSCH=ASCII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APPLTRACE=0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APPLTRACEFILENAME=/u/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odbc_trace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[RS01PDS1]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AUTOCOMMIT=1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MVSATTACHTYPE=CAF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PLANNAME=DSNACLI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A2C7F6-F918-4C09-99B5-56672BE7B27C}"/>
              </a:ext>
            </a:extLst>
          </p:cNvPr>
          <p:cNvSpPr txBox="1"/>
          <p:nvPr/>
        </p:nvSpPr>
        <p:spPr>
          <a:xfrm>
            <a:off x="6404810" y="4088010"/>
            <a:ext cx="5787190" cy="3077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ODBC_PDS1_CAF file: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1D503F-312A-4B36-B9AD-550FB797B9FC}"/>
              </a:ext>
            </a:extLst>
          </p:cNvPr>
          <p:cNvSpPr txBox="1"/>
          <p:nvPr/>
        </p:nvSpPr>
        <p:spPr>
          <a:xfrm>
            <a:off x="92279" y="6245827"/>
            <a:ext cx="5358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Name of ODBC </a:t>
            </a:r>
            <a:r>
              <a:rPr lang="en-US" dirty="0" err="1">
                <a:solidFill>
                  <a:schemeClr val="bg1"/>
                </a:solidFill>
              </a:rPr>
              <a:t>ini</a:t>
            </a:r>
            <a:r>
              <a:rPr lang="en-US" dirty="0">
                <a:solidFill>
                  <a:schemeClr val="bg1"/>
                </a:solidFill>
              </a:rPr>
              <a:t> file is arbitrary</a:t>
            </a:r>
          </a:p>
          <a:p>
            <a:r>
              <a:rPr lang="en-US" dirty="0">
                <a:solidFill>
                  <a:schemeClr val="bg1"/>
                </a:solidFill>
              </a:rPr>
              <a:t>With lots of SSIDs I just prefer to have SSID in the name</a:t>
            </a:r>
          </a:p>
        </p:txBody>
      </p:sp>
    </p:spTree>
    <p:extLst>
      <p:ext uri="{BB962C8B-B14F-4D97-AF65-F5344CB8AC3E}">
        <p14:creationId xmlns:p14="http://schemas.microsoft.com/office/powerpoint/2010/main" val="2247833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E3BA41-5A84-4DF8-93DA-290BAD11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</a:t>
            </a:r>
            <a:r>
              <a:rPr lang="en-US" dirty="0" err="1"/>
              <a:t>ibm_db</a:t>
            </a:r>
            <a:r>
              <a:rPr lang="en-US" dirty="0"/>
              <a:t> program, </a:t>
            </a:r>
            <a:r>
              <a:rPr lang="en-US" dirty="0" err="1"/>
              <a:t>cont’ed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6B9139-95D2-4997-9B30-18E6163D4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825626"/>
            <a:ext cx="11048999" cy="1374774"/>
          </a:xfrm>
        </p:spPr>
        <p:txBody>
          <a:bodyPr>
            <a:normAutofit/>
          </a:bodyPr>
          <a:lstStyle/>
          <a:p>
            <a:r>
              <a:rPr lang="en-US" dirty="0"/>
              <a:t>Simple program using </a:t>
            </a:r>
            <a:r>
              <a:rPr lang="en-US" dirty="0" err="1"/>
              <a:t>ibm_db</a:t>
            </a:r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E30967-967D-44FE-8013-3ADF9F957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705A73-107E-44FC-92E9-3EA2B6DD854E}"/>
              </a:ext>
            </a:extLst>
          </p:cNvPr>
          <p:cNvSpPr txBox="1"/>
          <p:nvPr/>
        </p:nvSpPr>
        <p:spPr>
          <a:xfrm>
            <a:off x="798653" y="2513013"/>
            <a:ext cx="10058399" cy="34163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ibm_db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conn=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ibm_db.connect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('','','')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conn: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"SELECT * FROM SYSIBM.SYSTABLES FETCH FIRST 10 ROWS ONLY"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stmt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ibm_db.exec_immediate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(conn,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result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ibm_db.fetch_both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stmt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while( result ):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print(result[1].strip()+"."+result[0].strip())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result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ibm_db.fetch_both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stmt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ibm_db.close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(conn)</a:t>
            </a:r>
          </a:p>
        </p:txBody>
      </p:sp>
    </p:spTree>
    <p:extLst>
      <p:ext uri="{BB962C8B-B14F-4D97-AF65-F5344CB8AC3E}">
        <p14:creationId xmlns:p14="http://schemas.microsoft.com/office/powerpoint/2010/main" val="426783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E3BA41-5A84-4DF8-93DA-290BAD11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</a:t>
            </a:r>
            <a:r>
              <a:rPr lang="en-US" dirty="0" err="1"/>
              <a:t>ibm_db</a:t>
            </a:r>
            <a:r>
              <a:rPr lang="en-US" dirty="0"/>
              <a:t> program, </a:t>
            </a:r>
            <a:r>
              <a:rPr lang="en-US" dirty="0" err="1"/>
              <a:t>cont’ed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E30967-967D-44FE-8013-3ADF9F957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35837-A52F-4C5E-A3D5-5F17BF75448F}"/>
              </a:ext>
            </a:extLst>
          </p:cNvPr>
          <p:cNvSpPr txBox="1"/>
          <p:nvPr/>
        </p:nvSpPr>
        <p:spPr>
          <a:xfrm>
            <a:off x="1206284" y="1724363"/>
            <a:ext cx="97794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ibm_python_env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$ python3 simple-test.py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SYSIBM.DBDR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SYSIBM.IPLIST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SYSIBM.IPNAMES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SYSIBM.LOCATIONS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SYSIBM.LULIST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SYSIBM.LUMODES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SYSIBM.LUNAMES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SYSIBM.MODESELECT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SYSIBM.SCTR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SYSIBM.SPTR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163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E3BA41-5A84-4DF8-93DA-290BAD11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590" y="26756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Ok, what if I am running on distributed platform?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AF4A4D-3CA5-4C98-BB1E-5FFAF3E1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136" y="1879000"/>
            <a:ext cx="8916183" cy="4281633"/>
          </a:xfrm>
        </p:spPr>
        <p:txBody>
          <a:bodyPr/>
          <a:lstStyle/>
          <a:p>
            <a:r>
              <a:rPr lang="en-US" dirty="0"/>
              <a:t>The code is the same! – except for the connect </a:t>
            </a:r>
          </a:p>
          <a:p>
            <a:r>
              <a:rPr lang="en-US" dirty="0"/>
              <a:t>On distributed platform you must provide user ID/password as it is not using local attach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E30967-967D-44FE-8013-3ADF9F957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D5C9A5-F4DA-445C-9AF5-192F540D61D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BB8162-F02C-403E-8BAF-EE229A8FED41}"/>
              </a:ext>
            </a:extLst>
          </p:cNvPr>
          <p:cNvSpPr txBox="1"/>
          <p:nvPr/>
        </p:nvSpPr>
        <p:spPr>
          <a:xfrm>
            <a:off x="2619416" y="3696650"/>
            <a:ext cx="8916183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ibm_db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conn=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ibm_db.connect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('DSN=RS01PDS1;uid=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xxxxx;pwd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yyyyyy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','','')</a:t>
            </a:r>
          </a:p>
        </p:txBody>
      </p:sp>
    </p:spTree>
    <p:extLst>
      <p:ext uri="{BB962C8B-B14F-4D97-AF65-F5344CB8AC3E}">
        <p14:creationId xmlns:p14="http://schemas.microsoft.com/office/powerpoint/2010/main" val="1451261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E3BA41-5A84-4DF8-93DA-290BAD11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Bonus slide: what about SSL?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AF4A4D-3CA5-4C98-BB1E-5FFAF3E1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6045" y="2057567"/>
            <a:ext cx="10515600" cy="3234980"/>
          </a:xfrm>
        </p:spPr>
        <p:txBody>
          <a:bodyPr/>
          <a:lstStyle/>
          <a:p>
            <a:r>
              <a:rPr lang="en-US" dirty="0"/>
              <a:t>Of course! 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I haven’t configured an ODBC entry for my SSL connection,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so I’ll use the alternate connection string syntax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E30967-967D-44FE-8013-3ADF9F957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D5C9A5-F4DA-445C-9AF5-192F540D61D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BB8162-F02C-403E-8BAF-EE229A8FED41}"/>
              </a:ext>
            </a:extLst>
          </p:cNvPr>
          <p:cNvSpPr txBox="1"/>
          <p:nvPr/>
        </p:nvSpPr>
        <p:spPr>
          <a:xfrm>
            <a:off x="2496045" y="4112006"/>
            <a:ext cx="9391155" cy="147732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ibm_db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conn=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ibm_db.connect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('database=RS01PDS1;hostname=rs01.rocketsoftware.com;port=3713;protocol=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tcpip;uid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xxxx;pwd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yyyy;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security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ssl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sslServerCertificate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=c:\\users\\</a:t>
            </a:r>
            <a:r>
              <a:rPr lang="en-US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jthyssen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\\documents\\certificates\\pds1.ca.cert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','','')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FBCCF2-80EA-4758-A45B-69D09C9D2B5C}"/>
              </a:ext>
            </a:extLst>
          </p:cNvPr>
          <p:cNvSpPr txBox="1"/>
          <p:nvPr/>
        </p:nvSpPr>
        <p:spPr>
          <a:xfrm>
            <a:off x="3447199" y="6356350"/>
            <a:ext cx="5419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Pds1.ca.cert is the CA certificate in .CER (BASE64) format</a:t>
            </a:r>
          </a:p>
        </p:txBody>
      </p:sp>
    </p:spTree>
    <p:extLst>
      <p:ext uri="{BB962C8B-B14F-4D97-AF65-F5344CB8AC3E}">
        <p14:creationId xmlns:p14="http://schemas.microsoft.com/office/powerpoint/2010/main" val="107771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4E0A84-71DB-4611-BA43-046271AE7F5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76400" y="1358900"/>
            <a:ext cx="10515600" cy="5108575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Introduction</a:t>
            </a:r>
          </a:p>
          <a:p>
            <a:pPr lvl="1"/>
            <a:r>
              <a:rPr lang="en-US" sz="2000" dirty="0"/>
              <a:t>About Python</a:t>
            </a:r>
          </a:p>
          <a:p>
            <a:pPr lvl="1"/>
            <a:r>
              <a:rPr lang="en-US" sz="2000" dirty="0"/>
              <a:t>Python and databases</a:t>
            </a:r>
          </a:p>
          <a:p>
            <a:pPr lvl="2"/>
            <a:r>
              <a:rPr lang="en-US" dirty="0"/>
              <a:t>The DB-API</a:t>
            </a:r>
          </a:p>
          <a:p>
            <a:pPr lvl="2"/>
            <a:r>
              <a:rPr lang="en-US" dirty="0"/>
              <a:t>Installing </a:t>
            </a:r>
            <a:r>
              <a:rPr lang="en-US" dirty="0" err="1"/>
              <a:t>ibm_db</a:t>
            </a:r>
            <a:r>
              <a:rPr lang="en-US" dirty="0"/>
              <a:t> on z/OS</a:t>
            </a:r>
          </a:p>
          <a:p>
            <a:r>
              <a:rPr lang="en-US" dirty="0"/>
              <a:t>Python program examples</a:t>
            </a:r>
          </a:p>
          <a:p>
            <a:pPr lvl="1"/>
            <a:r>
              <a:rPr lang="en-US" dirty="0"/>
              <a:t>REST, stored procedures, excel</a:t>
            </a:r>
          </a:p>
          <a:p>
            <a:pPr lvl="1"/>
            <a:r>
              <a:rPr lang="en-US" dirty="0"/>
              <a:t>Db2 queries, Db2 commands, Db2 utilities, Visual Explain, Explain tables, accelerator management, … </a:t>
            </a:r>
          </a:p>
          <a:p>
            <a:pPr lvl="1"/>
            <a:r>
              <a:rPr lang="en-US" dirty="0"/>
              <a:t>General z/OS: datasets, jobs, …</a:t>
            </a:r>
          </a:p>
          <a:p>
            <a:endParaRPr lang="en-US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F023436-5BCE-45A0-9ADE-417A9C8C7A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47072" y="390525"/>
            <a:ext cx="9804400" cy="8001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+mn-lt"/>
              </a:rPr>
              <a:t>Agenda</a:t>
            </a:r>
            <a:endParaRPr lang="en-US" sz="3000" b="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FA61FB-EF31-4B30-A44C-6373DE0C8089}"/>
              </a:ext>
            </a:extLst>
          </p:cNvPr>
          <p:cNvSpPr txBox="1">
            <a:spLocks/>
          </p:cNvSpPr>
          <p:nvPr/>
        </p:nvSpPr>
        <p:spPr>
          <a:xfrm>
            <a:off x="6523630" y="390526"/>
            <a:ext cx="5431808" cy="2093368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Objectives:</a:t>
            </a:r>
          </a:p>
          <a:p>
            <a:r>
              <a:rPr lang="en-US" dirty="0"/>
              <a:t>Install the </a:t>
            </a:r>
            <a:r>
              <a:rPr lang="en-US" dirty="0" err="1"/>
              <a:t>ibm_db</a:t>
            </a:r>
            <a:r>
              <a:rPr lang="en-US" dirty="0"/>
              <a:t> python library on z/OS</a:t>
            </a:r>
          </a:p>
          <a:p>
            <a:r>
              <a:rPr lang="en-US" dirty="0"/>
              <a:t>Write your python programs on z/OS connecting to Db2 for z/OS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B94B2B-CC2D-9A0E-4ABC-F869A2588876}"/>
              </a:ext>
            </a:extLst>
          </p:cNvPr>
          <p:cNvSpPr txBox="1"/>
          <p:nvPr/>
        </p:nvSpPr>
        <p:spPr>
          <a:xfrm>
            <a:off x="6660472" y="5989419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More details on python and </a:t>
            </a:r>
            <a:r>
              <a:rPr lang="en-US" b="1" dirty="0" err="1">
                <a:solidFill>
                  <a:schemeClr val="bg1"/>
                </a:solidFill>
              </a:rPr>
              <a:t>ibm-db</a:t>
            </a:r>
            <a:r>
              <a:rPr lang="en-US" b="1" dirty="0">
                <a:solidFill>
                  <a:schemeClr val="bg1"/>
                </a:solidFill>
              </a:rPr>
              <a:t>: </a:t>
            </a:r>
          </a:p>
          <a:p>
            <a:r>
              <a:rPr lang="en-DK" b="1" dirty="0">
                <a:solidFill>
                  <a:schemeClr val="bg1"/>
                </a:solidFill>
              </a:rPr>
              <a:t>https://www.youtube.com/watch?v=Dhc0dg2dPic</a:t>
            </a:r>
          </a:p>
        </p:txBody>
      </p:sp>
    </p:spTree>
    <p:extLst>
      <p:ext uri="{BB962C8B-B14F-4D97-AF65-F5344CB8AC3E}">
        <p14:creationId xmlns:p14="http://schemas.microsoft.com/office/powerpoint/2010/main" val="3698700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E3BA41-5A84-4DF8-93DA-290BAD11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</a:t>
            </a:r>
            <a:r>
              <a:rPr lang="en-US" dirty="0" err="1"/>
              <a:t>ibm_db</a:t>
            </a:r>
            <a:r>
              <a:rPr lang="en-US" dirty="0"/>
              <a:t> program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75E649-0FC6-45A3-9D0A-CC48E2463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Vendor program writes log file in USS</a:t>
            </a:r>
          </a:p>
          <a:p>
            <a:r>
              <a:rPr lang="en-US" dirty="0"/>
              <a:t>I need program that extract interesting part of log file and insert into Db2 table for further analysis</a:t>
            </a:r>
          </a:p>
          <a:p>
            <a:r>
              <a:rPr lang="en-US" dirty="0"/>
              <a:t>Log entry is partial text and partial JSON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E30967-967D-44FE-8013-3ADF9F957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B6B7FD-6CF0-4827-BD49-14E6965F5512}"/>
              </a:ext>
            </a:extLst>
          </p:cNvPr>
          <p:cNvSpPr/>
          <p:nvPr/>
        </p:nvSpPr>
        <p:spPr>
          <a:xfrm>
            <a:off x="1089216" y="3691282"/>
            <a:ext cx="101071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[2020.10.05 10:53:58.844][INFO] : IZPSC0003I - Request received: {"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userName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":"xx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xxxx","requestId":"b66a02df-58ac-4408-a353-9cdc1ace661a","httpMethod":"GET","pat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h":"/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ws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/security/users/current-user","isSecure":true,"clientIP":"137.134.4.54","</a:t>
            </a:r>
          </a:p>
          <a:p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requestParams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":{},"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requestHeaders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":{"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referer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":["https://rs01.rocketsoftware.com: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8644/ZLUX/plugins/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org.zowe.zlux.bootstrap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/web/"],"cookie":["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jedHTTPSession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=Dm0c+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S6XAjTqJAxalEWlJJdW5BWvDBKOdokXeW3t4EZeZBR9/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vdFxw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=="],"accept-language":["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-US,</a:t>
            </a:r>
          </a:p>
          <a:p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en;q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=0.5"],"host":["rs01.rocketsoftware.com:12023"],"connection":["keep-alive"],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"accept-encoding":["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gzip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deflate,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"],"user-agent":["Mozilla/5.0 (Windows NT 1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0.0; Win64; x64; rv:81.0) Gecko/20100101 Firefox/81.0"],"accept":["application/j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son"]}}</a:t>
            </a:r>
          </a:p>
        </p:txBody>
      </p:sp>
    </p:spTree>
    <p:extLst>
      <p:ext uri="{BB962C8B-B14F-4D97-AF65-F5344CB8AC3E}">
        <p14:creationId xmlns:p14="http://schemas.microsoft.com/office/powerpoint/2010/main" val="2764763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E3BA41-5A84-4DF8-93DA-290BAD11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</a:t>
            </a:r>
            <a:r>
              <a:rPr lang="en-US" dirty="0" err="1"/>
              <a:t>ibm_db</a:t>
            </a:r>
            <a:r>
              <a:rPr lang="en-US" dirty="0"/>
              <a:t> program, </a:t>
            </a:r>
            <a:r>
              <a:rPr lang="en-US" dirty="0" err="1"/>
              <a:t>cont’ed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E30967-967D-44FE-8013-3ADF9F957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5970FD-DE76-4F72-996D-0A37A39F9107}"/>
              </a:ext>
            </a:extLst>
          </p:cNvPr>
          <p:cNvSpPr/>
          <p:nvPr/>
        </p:nvSpPr>
        <p:spPr>
          <a:xfrm>
            <a:off x="1517581" y="1817615"/>
            <a:ext cx="914042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sys.argv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&lt; 3: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print("Usage: %s &lt;DSN name&gt; &lt;IZP log file name&gt;" % (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sys.argv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[0]))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exit(-1)</a:t>
            </a:r>
          </a:p>
          <a:p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filepath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sys.argv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[2]</a:t>
            </a:r>
          </a:p>
          <a:p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dsn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='DSN='+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sys.argv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</a:t>
            </a:r>
          </a:p>
          <a:p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print("Extracting REST calls from file: %s" % (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filepath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)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print("Inserting into table IZP.IZPLOG on %s" % (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dsn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)</a:t>
            </a:r>
          </a:p>
          <a:p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conn=</a:t>
            </a:r>
            <a:r>
              <a:rPr lang="en-US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ibm_db.connect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dsn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,'','')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conn: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print("</a:t>
            </a:r>
            <a:r>
              <a:rPr lang="en-US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Succesfully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connected to %s" %(</a:t>
            </a:r>
            <a:r>
              <a:rPr lang="en-US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dsn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)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else: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print("Connection to %s failed" % (</a:t>
            </a:r>
            <a:r>
              <a:rPr lang="en-US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dsn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)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exit</a:t>
            </a:r>
          </a:p>
        </p:txBody>
      </p:sp>
    </p:spTree>
    <p:extLst>
      <p:ext uri="{BB962C8B-B14F-4D97-AF65-F5344CB8AC3E}">
        <p14:creationId xmlns:p14="http://schemas.microsoft.com/office/powerpoint/2010/main" val="1852802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E3BA41-5A84-4DF8-93DA-290BAD11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</a:t>
            </a:r>
            <a:r>
              <a:rPr lang="en-US" dirty="0" err="1"/>
              <a:t>ibm_db</a:t>
            </a:r>
            <a:r>
              <a:rPr lang="en-US" dirty="0"/>
              <a:t> program, </a:t>
            </a:r>
            <a:r>
              <a:rPr lang="en-US" dirty="0" err="1"/>
              <a:t>cont’ed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E30967-967D-44FE-8013-3ADF9F957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5970FD-DE76-4F72-996D-0A37A39F9107}"/>
              </a:ext>
            </a:extLst>
          </p:cNvPr>
          <p:cNvSpPr/>
          <p:nvPr/>
        </p:nvSpPr>
        <p:spPr>
          <a:xfrm>
            <a:off x="1517582" y="1817615"/>
            <a:ext cx="96787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 open(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filepath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,'r') as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fp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line =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fp.readline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if debug: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print(line)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reccnt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reqcnt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rspcnt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while line: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reccnt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+= 1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if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line.find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("IZPSC0003I") &gt; 0: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log_request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conn,line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reqcnt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+= 1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line.find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("IZPSC0004I") &gt; 0: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log_response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conn,line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rspcnt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+= 1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485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E3BA41-5A84-4DF8-93DA-290BAD11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</a:t>
            </a:r>
            <a:r>
              <a:rPr lang="en-US" dirty="0" err="1"/>
              <a:t>ibm_db</a:t>
            </a:r>
            <a:r>
              <a:rPr lang="en-US" dirty="0"/>
              <a:t> program, </a:t>
            </a:r>
            <a:r>
              <a:rPr lang="en-US" dirty="0" err="1"/>
              <a:t>cont’ed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E30967-967D-44FE-8013-3ADF9F957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5970FD-DE76-4F72-996D-0A37A39F9107}"/>
              </a:ext>
            </a:extLst>
          </p:cNvPr>
          <p:cNvSpPr/>
          <p:nvPr/>
        </p:nvSpPr>
        <p:spPr>
          <a:xfrm>
            <a:off x="1229193" y="1336352"/>
            <a:ext cx="1009594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log_request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conn,line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timestamp=line[1:line.find("]")]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start_json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line.find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("{",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line.find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("IZPSC0003I"))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req=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json.loads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(line[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start_json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:])</a:t>
            </a:r>
          </a:p>
          <a:p>
            <a:endParaRPr lang="en-US" sz="1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"MERGE INTO IZP.IZPLOG L " </a:t>
            </a:r>
          </a:p>
          <a:p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"USING( " </a:t>
            </a:r>
          </a:p>
          <a:p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"VALUES ( " </a:t>
            </a:r>
          </a:p>
          <a:p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"   '" + str(req["</a:t>
            </a:r>
            <a:r>
              <a:rPr lang="en-US" sz="1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requestId</a:t>
            </a:r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"]) + "' " </a:t>
            </a:r>
          </a:p>
          <a:p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"  ,'" + str(req["</a:t>
            </a:r>
            <a:r>
              <a:rPr lang="en-US" sz="1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userName</a:t>
            </a:r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"]) + "' " </a:t>
            </a:r>
          </a:p>
          <a:p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"  ,TIMESTAMP_FORMAT('" + timestamp + "','YYYY.MM.DD HH24:MI.SS.FF3') "</a:t>
            </a:r>
          </a:p>
          <a:p>
            <a:endParaRPr lang="en-US" sz="1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"  ,'" + str(req["</a:t>
            </a:r>
            <a:r>
              <a:rPr lang="en-US" sz="1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httpMethod</a:t>
            </a:r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"]) + "' " </a:t>
            </a:r>
          </a:p>
          <a:p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"  ,'" + str(req["path"]) + "' " </a:t>
            </a:r>
          </a:p>
          <a:p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[code snipped]</a:t>
            </a:r>
          </a:p>
          <a:p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          ,REQUESTPARAMS = N.REQUESTPARAMS "</a:t>
            </a:r>
          </a:p>
          <a:p>
            <a:endParaRPr lang="en-US" sz="1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if debug: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print(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stmt</a:t>
            </a:r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ibm_db.exec_immediate</a:t>
            </a:r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(conn, </a:t>
            </a:r>
            <a:r>
              <a:rPr lang="en-US" sz="1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return</a:t>
            </a:r>
          </a:p>
        </p:txBody>
      </p:sp>
    </p:spTree>
    <p:extLst>
      <p:ext uri="{BB962C8B-B14F-4D97-AF65-F5344CB8AC3E}">
        <p14:creationId xmlns:p14="http://schemas.microsoft.com/office/powerpoint/2010/main" val="2059572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E3BA41-5A84-4DF8-93DA-290BAD11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</a:t>
            </a:r>
            <a:r>
              <a:rPr lang="en-US" dirty="0" err="1"/>
              <a:t>ibm_db</a:t>
            </a:r>
            <a:r>
              <a:rPr lang="en-US" dirty="0"/>
              <a:t> program, </a:t>
            </a:r>
            <a:r>
              <a:rPr lang="en-US" dirty="0" err="1"/>
              <a:t>cont’ed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AE78D8-7CA6-438F-8A29-E0F7C6596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program from USS command 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E30967-967D-44FE-8013-3ADF9F957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D7A5B7-BF08-4C9A-9793-394EFB6A6ABC}"/>
              </a:ext>
            </a:extLst>
          </p:cNvPr>
          <p:cNvSpPr txBox="1"/>
          <p:nvPr/>
        </p:nvSpPr>
        <p:spPr>
          <a:xfrm>
            <a:off x="1215188" y="2333685"/>
            <a:ext cx="107490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(test2) $ python izp-log.py RS01PDS1 izp-server-2020-10-05_11-53.08.log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Extracting REST calls from file: izp-server-2020-10-05_11-53.08.log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Inserting into table IZP.IZPLOG on DSN=RS01PDS1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Successfully connected to DSN=RS01PDS1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 records processed (23 REST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reqs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22 REST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resps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2000 records processed (142 REST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reqs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141 REST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resps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48000 records processed (4507 REST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reqs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4503 REST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resps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49000 records processed (4602 REST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reqs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4598 REST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resps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50000 records processed (4686 REST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reqs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4686 REST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resps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of log records analyzed : 50535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of REST requests found  : 4686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of REST responses found : 4686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2D4D45-C523-46B3-9B21-FCE01E9DB2D9}"/>
              </a:ext>
            </a:extLst>
          </p:cNvPr>
          <p:cNvSpPr/>
          <p:nvPr/>
        </p:nvSpPr>
        <p:spPr>
          <a:xfrm>
            <a:off x="6436896" y="3332747"/>
            <a:ext cx="3561346" cy="17325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 declare I have won!</a:t>
            </a:r>
          </a:p>
        </p:txBody>
      </p:sp>
    </p:spTree>
    <p:extLst>
      <p:ext uri="{BB962C8B-B14F-4D97-AF65-F5344CB8AC3E}">
        <p14:creationId xmlns:p14="http://schemas.microsoft.com/office/powerpoint/2010/main" val="124667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0181C9-C906-440C-AA75-121729811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</a:t>
            </a:r>
            <a:r>
              <a:rPr lang="en-US" dirty="0" err="1"/>
              <a:t>ibm_db</a:t>
            </a:r>
            <a:r>
              <a:rPr lang="en-US" dirty="0"/>
              <a:t> program, </a:t>
            </a:r>
            <a:r>
              <a:rPr lang="en-US" dirty="0" err="1"/>
              <a:t>cont’ed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FFE18F-0C09-42BC-801B-2BE4BECD3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Output from monitor</a:t>
            </a:r>
          </a:p>
          <a:p>
            <a:r>
              <a:rPr lang="en-US" sz="2000" dirty="0"/>
              <a:t>MERGE statement repeated 9372 times with different literals</a:t>
            </a:r>
          </a:p>
          <a:p>
            <a:r>
              <a:rPr lang="en-US" sz="2000" dirty="0"/>
              <a:t>18745 COMMITS </a:t>
            </a:r>
          </a:p>
          <a:p>
            <a:r>
              <a:rPr lang="en-US" sz="2000" dirty="0"/>
              <a:t>Note: PLAN = DSNACLI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107EE-D7B2-4DC8-9145-BCEE36D78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209381-2DA9-48C0-A67B-60955A121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0129"/>
            <a:ext cx="12192000" cy="207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25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0181C9-C906-440C-AA75-121729811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</a:t>
            </a:r>
            <a:r>
              <a:rPr lang="en-US" dirty="0" err="1"/>
              <a:t>ibm_db</a:t>
            </a:r>
            <a:r>
              <a:rPr lang="en-US" dirty="0"/>
              <a:t> program, iteration #2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FFE18F-0C09-42BC-801B-2BE4BECD3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825625"/>
            <a:ext cx="11315701" cy="4237639"/>
          </a:xfrm>
        </p:spPr>
        <p:txBody>
          <a:bodyPr>
            <a:normAutofit/>
          </a:bodyPr>
          <a:lstStyle/>
          <a:p>
            <a:r>
              <a:rPr lang="en-US" dirty="0"/>
              <a:t>My DBA will not be happy </a:t>
            </a:r>
            <a:r>
              <a:rPr lang="en-US" dirty="0">
                <a:sym typeface="Wingdings" panose="05000000000000000000" pitchFamily="2" charset="2"/>
              </a:rPr>
              <a:t> </a:t>
            </a:r>
          </a:p>
          <a:p>
            <a:r>
              <a:rPr lang="en-US" dirty="0">
                <a:sym typeface="Wingdings" panose="05000000000000000000" pitchFamily="2" charset="2"/>
              </a:rPr>
              <a:t>Must do: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Need to use host variables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Better commit strategy</a:t>
            </a:r>
          </a:p>
          <a:p>
            <a:r>
              <a:rPr lang="en-US" dirty="0">
                <a:sym typeface="Wingdings" panose="05000000000000000000" pitchFamily="2" charset="2"/>
              </a:rPr>
              <a:t>Stretch goal: Cache prepare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107EE-D7B2-4DC8-9145-BCEE36D78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5485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0181C9-C906-440C-AA75-121729811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 variables &amp; cache prepare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107EE-D7B2-4DC8-9145-BCEE36D78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2CEBA7-55E7-4353-91D3-330451AF5793}"/>
              </a:ext>
            </a:extLst>
          </p:cNvPr>
          <p:cNvSpPr/>
          <p:nvPr/>
        </p:nvSpPr>
        <p:spPr>
          <a:xfrm>
            <a:off x="1068198" y="1534743"/>
            <a:ext cx="1036929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not stmt1: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"MERGE INTO IZP.IZPLOG L " 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"USING( " 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"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 ( ?, ?, TIMESTAMP_FORMAT(?,'YYYY.MM.DD HH24:MI.SS.FF3'), ?, " 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" ?, ?, ?, ?)) 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b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[code snipped]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          ,REQUESTPARAMS = N.REQUESTPARAMS "</a:t>
            </a:r>
          </a:p>
          <a:p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if debug:</a:t>
            </a: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print(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stmt1 =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ibm_db.prepare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(conn,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ibm_db.bind_param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(stmt1, 1, str(req["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requestId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"]))</a:t>
            </a:r>
          </a:p>
          <a:p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ibm_db.bind_param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(stmt1, 2, str(req["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userName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"]))</a:t>
            </a:r>
            <a:b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[code snipped]</a:t>
            </a:r>
          </a:p>
          <a:p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ibm_db.bind_param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(stmt1, 8, str(req["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requestParams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"]))</a:t>
            </a:r>
          </a:p>
          <a:p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ibm_db.execute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(stmt1)</a:t>
            </a:r>
          </a:p>
        </p:txBody>
      </p:sp>
    </p:spTree>
    <p:extLst>
      <p:ext uri="{BB962C8B-B14F-4D97-AF65-F5344CB8AC3E}">
        <p14:creationId xmlns:p14="http://schemas.microsoft.com/office/powerpoint/2010/main" val="1073383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0181C9-C906-440C-AA75-121729811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 commit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589D9-3CBB-4EDD-B8ED-30DA20498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Disable auto commit</a:t>
            </a:r>
          </a:p>
          <a:p>
            <a:pPr lvl="1"/>
            <a:r>
              <a:rPr lang="en-US" dirty="0"/>
              <a:t>Modify ODBC INI file</a:t>
            </a:r>
          </a:p>
          <a:p>
            <a:pPr lvl="2"/>
            <a:r>
              <a:rPr lang="en-US" dirty="0"/>
              <a:t>AUTOCOMMIT=0</a:t>
            </a:r>
          </a:p>
          <a:p>
            <a:pPr lvl="1"/>
            <a:r>
              <a:rPr lang="en-US" dirty="0"/>
              <a:t>In code</a:t>
            </a:r>
          </a:p>
          <a:p>
            <a:pPr lvl="1"/>
            <a:endParaRPr lang="en-US" dirty="0"/>
          </a:p>
          <a:p>
            <a:r>
              <a:rPr lang="en-US" dirty="0"/>
              <a:t>Add explicit commits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Remember: must commit before disconnect 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107EE-D7B2-4DC8-9145-BCEE36D78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CF715A5-E1F5-4885-8048-8712DE5F6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4024" y="3475790"/>
            <a:ext cx="63882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ibm_db.autocommit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ibm_db.SQL_AUTOCOMMIT_OFF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16B60B-D3F4-475A-A97A-4B784AA9A7F0}"/>
              </a:ext>
            </a:extLst>
          </p:cNvPr>
          <p:cNvSpPr/>
          <p:nvPr/>
        </p:nvSpPr>
        <p:spPr>
          <a:xfrm>
            <a:off x="1694024" y="4307467"/>
            <a:ext cx="2803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ibm_db.commit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(conn)</a:t>
            </a:r>
          </a:p>
        </p:txBody>
      </p:sp>
    </p:spTree>
    <p:extLst>
      <p:ext uri="{BB962C8B-B14F-4D97-AF65-F5344CB8AC3E}">
        <p14:creationId xmlns:p14="http://schemas.microsoft.com/office/powerpoint/2010/main" val="2151049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0181C9-C906-440C-AA75-121729811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</a:t>
            </a:r>
            <a:r>
              <a:rPr lang="en-US" dirty="0" err="1"/>
              <a:t>ibm_db</a:t>
            </a:r>
            <a:r>
              <a:rPr lang="en-US" dirty="0"/>
              <a:t> program, iteration #2, </a:t>
            </a:r>
            <a:r>
              <a:rPr lang="en-US" dirty="0" err="1"/>
              <a:t>cont’ed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FFE18F-0C09-42BC-801B-2BE4BECD3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Output from monitor</a:t>
            </a:r>
          </a:p>
          <a:p>
            <a:r>
              <a:rPr lang="en-US" sz="2000" dirty="0"/>
              <a:t>Only two different statements</a:t>
            </a:r>
          </a:p>
          <a:p>
            <a:r>
              <a:rPr lang="en-US" sz="2000" dirty="0"/>
              <a:t>Only 53 commits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… oh BTW, program is significantly faster now </a:t>
            </a:r>
            <a:r>
              <a:rPr lang="en-US" sz="2000" dirty="0">
                <a:sym typeface="Wingdings" panose="05000000000000000000" pitchFamily="2" charset="2"/>
              </a:rPr>
              <a:t></a:t>
            </a:r>
            <a:br>
              <a:rPr lang="en-US" sz="2000" dirty="0"/>
            </a:b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107EE-D7B2-4DC8-9145-BCEE36D78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397C94-A960-48E2-85AD-4A3A82DDB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63" y="2935318"/>
            <a:ext cx="8326012" cy="17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49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0E8C8-3A45-4075-8E43-750780B60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python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B2C5A0-5764-47B4-A96B-4A9773BA5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Interpreted programming language</a:t>
            </a:r>
          </a:p>
          <a:p>
            <a:r>
              <a:rPr lang="en-US" dirty="0"/>
              <a:t>First released in 1991 by Guido van Rossum</a:t>
            </a:r>
          </a:p>
          <a:p>
            <a:r>
              <a:rPr lang="en-US" dirty="0"/>
              <a:t>Designed to be simple (See “The Zen of Python”)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904142-7EE6-42B4-9645-CCCD9C64B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81C8E63-6A61-4C2B-8865-96925DAF4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386" y="807470"/>
            <a:ext cx="3682540" cy="1041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DCAC73-BAA7-43B4-B5E8-594FC53A0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3518" y="2301395"/>
            <a:ext cx="1971950" cy="4096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74C124-2A4D-49AB-B496-59F37BB7F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595" y="3783115"/>
            <a:ext cx="4380815" cy="160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842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0181C9-C906-440C-AA75-121729811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handling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FFE18F-0C09-42BC-801B-2BE4BECD3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Python has “try … except … else”</a:t>
            </a:r>
          </a:p>
          <a:p>
            <a:r>
              <a:rPr lang="en-US" sz="2000" dirty="0" err="1"/>
              <a:t>ibm_db.conn_errormsg</a:t>
            </a:r>
            <a:r>
              <a:rPr lang="en-US" sz="2000" dirty="0"/>
              <a:t>() – connection error message </a:t>
            </a:r>
          </a:p>
          <a:p>
            <a:r>
              <a:rPr lang="en-US" sz="2000" dirty="0" err="1"/>
              <a:t>ibm_db.stmt_error</a:t>
            </a:r>
            <a:r>
              <a:rPr lang="en-US" sz="2000" dirty="0"/>
              <a:t>() – SQLSTATE (integer)</a:t>
            </a:r>
          </a:p>
          <a:p>
            <a:r>
              <a:rPr lang="en-US" sz="2000" dirty="0" err="1"/>
              <a:t>ibm_db.stmt_errormsg</a:t>
            </a:r>
            <a:r>
              <a:rPr lang="en-US" sz="2000" dirty="0"/>
              <a:t>() – SQLCA (string, formatted)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107EE-D7B2-4DC8-9145-BCEE36D78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404C06-EB90-49AA-8306-B0D1E1A5603A}"/>
              </a:ext>
            </a:extLst>
          </p:cNvPr>
          <p:cNvSpPr/>
          <p:nvPr/>
        </p:nvSpPr>
        <p:spPr>
          <a:xfrm>
            <a:off x="5440959" y="595514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https://www.ibm.com/support/knowledgecenter/SSEPGG_11.5.0/com.ibm.swg.im.dbclient.python.doc/doc/c0054395.html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0872D1-1535-46A3-9AF2-521BF9D0EFED}"/>
              </a:ext>
            </a:extLst>
          </p:cNvPr>
          <p:cNvSpPr/>
          <p:nvPr/>
        </p:nvSpPr>
        <p:spPr>
          <a:xfrm>
            <a:off x="5052793" y="1293555"/>
            <a:ext cx="6872331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try: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ibm_db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 prepare(conn,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except: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print("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log_request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PREPARE MERGE failed: ",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ibm_db.stmt_errormsg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5176E3-0186-4A68-91D3-45989B0EE7BC}"/>
              </a:ext>
            </a:extLst>
          </p:cNvPr>
          <p:cNvSpPr/>
          <p:nvPr/>
        </p:nvSpPr>
        <p:spPr>
          <a:xfrm>
            <a:off x="1167467" y="3679755"/>
            <a:ext cx="8546984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log_request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PREPARE MERGE failed:  {DB2 FOR OS/390}{ODBC DRIVER}{DSN12015} DSNT408I SQLCODE = -440, ERROR:  NO AUTHORIZED FUNCTION NAMED XIMESTAMP_FORMAT          HAVING COMPATIBLE ARGUMENTS WAS FOUND                                 DSNT418I SQLSTATE   = 42884 SQLSTATE RETURN CODE                               DSNT415I SQLERRP    = DSNXORFN SQL PROCEDURE DETECTING ERROR                   DSNT416I SQLERRD    = -100  0  0  -1  0  0 SQL DIAGNOSTIC INFORMATION          DSNT416I SQLERRD    = X'FFFFFF9C'  X'00000000'  X'00000000'  X'FFFFFFFF'                X'00000000'  X'00000000' SQL DIAGNOSTIC INFORMATION                    ERRLOC=5:10:2 SQLCODE=-440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5F54FE-1099-4E11-8059-F5A8CE18A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9282" y="266457"/>
            <a:ext cx="2905530" cy="5620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25C02B-6A3C-4E7B-8E4C-401F33A7D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539" y="228351"/>
            <a:ext cx="4610743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21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DE0D2-5ED6-4F5B-AF37-BB13F6914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a stored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1A691-6FBC-455C-9665-CA312D58A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Issue a REORG from a python program</a:t>
            </a:r>
          </a:p>
          <a:p>
            <a:r>
              <a:rPr lang="en-US" dirty="0"/>
              <a:t>Call SYSPROC.DSNUTILU / SYSPROC.DSNUTILV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ibm_db.callproc</a:t>
            </a:r>
            <a:r>
              <a:rPr lang="en-US" dirty="0"/>
              <a:t> – call procedure</a:t>
            </a:r>
          </a:p>
          <a:p>
            <a:r>
              <a:rPr lang="en-US" dirty="0" err="1"/>
              <a:t>ibm_db.fetch_assoc</a:t>
            </a:r>
            <a:r>
              <a:rPr lang="en-US" dirty="0"/>
              <a:t> – fetch row from result set</a:t>
            </a:r>
          </a:p>
          <a:p>
            <a:r>
              <a:rPr lang="en-US" dirty="0" err="1"/>
              <a:t>ibm_db.next_result</a:t>
            </a:r>
            <a:r>
              <a:rPr lang="en-US" dirty="0"/>
              <a:t> – next result 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600E6-DBE7-424E-8F5D-11C88362D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228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DE0D2-5ED6-4F5B-AF37-BB13F6914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a stored procedure, </a:t>
            </a:r>
            <a:r>
              <a:rPr lang="en-US" dirty="0" err="1"/>
              <a:t>cont’ed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600E6-DBE7-424E-8F5D-11C88362D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96CDB5-92FA-411C-9ECF-74F0F0537874}"/>
              </a:ext>
            </a:extLst>
          </p:cNvPr>
          <p:cNvSpPr txBox="1"/>
          <p:nvPr/>
        </p:nvSpPr>
        <p:spPr>
          <a:xfrm>
            <a:off x="369978" y="1414133"/>
            <a:ext cx="114744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utility_id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'REORGDEF'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restart = 'NO'</a:t>
            </a:r>
          </a:p>
          <a:p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utstmt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'TEMPLATE FCOPY DSN RSTEST.IC.&amp;SSID..&amp;SN..P&amp;PA..&amp;UNIQ. UNIT 3390 TEMPLATE REC1 DSN &amp;USERID..&amp;SSID..UNLD.&amp;DB..&amp;TS. UNI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 3390 DISP(OLD,CATLG,CATLG) TEMPLATE WORK1 DSN &amp;USERID..&amp;SSID..SYSUT1 UNIT 3390 TEMPLATE WORK2 DSN &amp;USERID..&amp;SSID..SORTOUT  U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NIT 3390 REORG TABLESPACE TS5941.GLWSDPT LOG NO SORTDATA SHRLEVEL CHANGE KEEPDICTIONARY STATISTICS TABLE(ALL) SAMPLE 60 INDEX(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ALL) COPYDDN(FCOPY) UNLDDN(REC1), WORKDDN(WORK1,WORK2)'</a:t>
            </a:r>
          </a:p>
          <a:p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retcode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stmt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utility_id,restart,utstmt,retcode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\</a:t>
            </a:r>
          </a:p>
          <a:p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ibm_db.callproc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(conn, 'SYSPROC.DSNUTILU', (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utility_id,restart,utstmt,retcode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)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4457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DE0D2-5ED6-4F5B-AF37-BB13F6914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a stored procedure, </a:t>
            </a:r>
            <a:r>
              <a:rPr lang="en-US" dirty="0" err="1"/>
              <a:t>cont’ed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600E6-DBE7-424E-8F5D-11C88362D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96CDB5-92FA-411C-9ECF-74F0F0537874}"/>
              </a:ext>
            </a:extLst>
          </p:cNvPr>
          <p:cNvSpPr txBox="1"/>
          <p:nvPr/>
        </p:nvSpPr>
        <p:spPr>
          <a:xfrm>
            <a:off x="369978" y="1414133"/>
            <a:ext cx="114744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stmt1: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# result set available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row =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ibm_db.fetch_assoc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(stmt1)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while row: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print(row[“TEXT”])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row =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ibm_db.fetch_assoc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(stmt1)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stmt1 =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ibm_db.next_result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stmt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1284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DE0D2-5ED6-4F5B-AF37-BB13F6914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a stored procedure, </a:t>
            </a:r>
            <a:r>
              <a:rPr lang="en-US" dirty="0" err="1"/>
              <a:t>cont’ed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600E6-DBE7-424E-8F5D-11C88362D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96CDB5-92FA-411C-9ECF-74F0F0537874}"/>
              </a:ext>
            </a:extLst>
          </p:cNvPr>
          <p:cNvSpPr txBox="1"/>
          <p:nvPr/>
        </p:nvSpPr>
        <p:spPr>
          <a:xfrm>
            <a:off x="369978" y="1414133"/>
            <a:ext cx="114744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(test2) $ python call-sp.py RS01PDS1 TS5941.GLWSDPT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Running REORG for tablespace TS5941.GLWSDPT on DSN=RS01PDS1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Successfully connected to DSN=RS01PDS1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1DSNU000I    297 11:43:16.65 DSNUGUTC - OUTPUT START FOR UTILITY, UTILID = REORGDEF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DSNU1045I   297 11:43:16.66 DSNUGTIS - PROCESSING SYSIN AS UNICODE UTF-8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0DSNU050I    297 11:43:16.66 DSNUGUTC -  TEMPLATE FCOPY DSN RSTEST.IC.&amp;SSID..&amp;SN..P&amp;PA..&amp;UNIQ. UNIT 3390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DSNU1035I   297 11:43:16.67 DSNUJTDR - TEMPLATE STATEMENT PROCESSED SUCCESSFULLY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[snip]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DSNU610I  !PCA1 297 11:43:18.33 DSNUSUCD - SYSCOLDIST CATALOG UPDATE FOR TS5941.GLWXDPT2 SUCCESSFUL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DSNU620I  !PCA1 297 11:43:18.33 DSNUSEOF - RUNSTATS CATALOG TIMESTAMP = 2020-10-23-11.43.17.393547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DSNU3357I   297 11:43:18.71 DSNUGUTC - MAXIMUM SORT AMOUNT ESTIMATION VARIATION WAS 0 PERCENT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DSNU3355I   297 11:43:18.71 DSNUGUTC - TOTAL SORT MEMORY BELOW THE BAR: OPTIMAL 24 MB, USED 24 MB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DSNU010I    297 11:43:18.73 DSNUGBAC - UTILITY EXECUTION COMPLETE, HIGHEST RETURN CODE=4</a:t>
            </a:r>
          </a:p>
          <a:p>
            <a:endParaRPr lang="en-US" sz="1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579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DE0D2-5ED6-4F5B-AF37-BB13F6914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a stored procedure – ADMIN_COMMAND_DB2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600E6-DBE7-424E-8F5D-11C88362D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96CDB5-92FA-411C-9ECF-74F0F0537874}"/>
              </a:ext>
            </a:extLst>
          </p:cNvPr>
          <p:cNvSpPr txBox="1"/>
          <p:nvPr/>
        </p:nvSpPr>
        <p:spPr>
          <a:xfrm>
            <a:off x="369978" y="1874728"/>
            <a:ext cx="114744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Issue command on DSN=RS01PDS1: -DISPLAY GROUP</a:t>
            </a:r>
          </a:p>
          <a:p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Succesfully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connected to DSN=RS01PDS1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 set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DSN7100I  !PCA1 DSN7GCMD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 BEGIN DISPLAY OF GROUP(PDS1    ) CATALOG LEVEL(V12R1M509)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CURRENT FUNCTION LEVEL(V12R1M510)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HIGHEST ACTIVATED FUNCTION LEVEL(V12R1M510)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HIGHEST POSSIBLE FUNCTION LEVEL(V12R1M510)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PROTOCOL LEVEL(2)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GROUP ATTACH NAME(PDS1)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DB2          SUB                     DB2    SYSTEM    IRLM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MEMBER   ID  SYS  CMDPREF   STATUS   LVL    NAME      SUBSYS IRLMPROC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 --- ---- --------  -------- ------ --------  ----   --------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PCA1       1 PCA1 !PCA1     ACTIVE   121510 RS01      IR05   PCA1IRLM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PCB1       2 PCB1 !PCB1     QUIESCED 121510 RS02      IR06   PCB1IRLM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   STRUCTURE SIZE:    16384 KB, STATUS= AC,   SCA IN USE:     7 %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LOCK1 STRUCTURE SIZE:    64512 KB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 LOCK ENTRIES:    16777216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  LIST ENTRIES:       36345, LIST ENTRIES  IN USE:          15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SPT01 INLINE LENGTH:        32138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 END DISPLAY OF GROUP(PDS1    )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DSN9022I  !PCA1 DSN7GCMD 'DISPLAY GROUP ' NORMAL COMPLETION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A7D220-A52C-AF87-DD54-BE663E9DD685}"/>
              </a:ext>
            </a:extLst>
          </p:cNvPr>
          <p:cNvSpPr txBox="1"/>
          <p:nvPr/>
        </p:nvSpPr>
        <p:spPr>
          <a:xfrm>
            <a:off x="7426074" y="4644717"/>
            <a:ext cx="4667036" cy="17543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DK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python3 disgroup.py</a:t>
            </a:r>
          </a:p>
          <a:p>
            <a:r>
              <a:rPr lang="en-DK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Issue command: -DISPLAY GROUP</a:t>
            </a:r>
          </a:p>
          <a:p>
            <a:r>
              <a:rPr lang="en-DK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Successfully connected to Db2</a:t>
            </a:r>
          </a:p>
          <a:p>
            <a:r>
              <a:rPr lang="en-DK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Member Status   Version LPAR</a:t>
            </a:r>
          </a:p>
          <a:p>
            <a:r>
              <a:rPr lang="en-DK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PCA1   ACTIVE   121510  RS01</a:t>
            </a:r>
          </a:p>
          <a:p>
            <a:r>
              <a:rPr lang="en-DK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PCB1   QUIESCED 121510  RS02</a:t>
            </a:r>
          </a:p>
        </p:txBody>
      </p:sp>
    </p:spTree>
    <p:extLst>
      <p:ext uri="{BB962C8B-B14F-4D97-AF65-F5344CB8AC3E}">
        <p14:creationId xmlns:p14="http://schemas.microsoft.com/office/powerpoint/2010/main" val="4854406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DE0D2-5ED6-4F5B-AF37-BB13F6914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and all the libraries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600E6-DBE7-424E-8F5D-11C88362D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96CDB5-92FA-411C-9ECF-74F0F0537874}"/>
              </a:ext>
            </a:extLst>
          </p:cNvPr>
          <p:cNvSpPr txBox="1"/>
          <p:nvPr/>
        </p:nvSpPr>
        <p:spPr>
          <a:xfrm>
            <a:off x="571499" y="1598270"/>
            <a:ext cx="103889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cs typeface="Courier New" panose="02070309020205020404" pitchFamily="49" charset="0"/>
              </a:rPr>
              <a:t>Big advantage of python is 1000s of libraries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cs typeface="Courier New" panose="02070309020205020404" pitchFamily="49" charset="0"/>
              </a:rPr>
              <a:t>Many work out-of-the-box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cs typeface="Courier New" panose="02070309020205020404" pitchFamily="49" charset="0"/>
              </a:rPr>
              <a:t>Some require porting of C-code (like </a:t>
            </a:r>
            <a:r>
              <a:rPr lang="en-US" sz="2000" dirty="0" err="1">
                <a:solidFill>
                  <a:schemeClr val="bg1"/>
                </a:solidFill>
                <a:cs typeface="Courier New" panose="02070309020205020404" pitchFamily="49" charset="0"/>
              </a:rPr>
              <a:t>ibm_db</a:t>
            </a:r>
            <a:r>
              <a:rPr lang="en-US" sz="2000" dirty="0">
                <a:solidFill>
                  <a:schemeClr val="bg1"/>
                </a:solidFill>
                <a:cs typeface="Courier New" panose="02070309020205020404" pitchFamily="49" charset="0"/>
              </a:rPr>
              <a:t>)</a:t>
            </a:r>
            <a:br>
              <a:rPr lang="en-US" sz="2000" dirty="0">
                <a:solidFill>
                  <a:schemeClr val="bg1"/>
                </a:solidFill>
                <a:cs typeface="Courier New" panose="02070309020205020404" pitchFamily="49" charset="0"/>
              </a:rPr>
            </a:br>
            <a:endParaRPr lang="en-US" sz="2000" dirty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cs typeface="Courier New" panose="02070309020205020404" pitchFamily="49" charset="0"/>
              </a:rPr>
              <a:t>Interesting libraries – my personal list: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cs typeface="Courier New" panose="02070309020205020404" pitchFamily="49" charset="0"/>
              </a:rPr>
              <a:t>ibm_db</a:t>
            </a:r>
            <a:r>
              <a:rPr lang="en-US" sz="2000" dirty="0">
                <a:solidFill>
                  <a:schemeClr val="bg1"/>
                </a:solidFill>
                <a:cs typeface="Courier New" panose="02070309020205020404" pitchFamily="49" charset="0"/>
              </a:rPr>
              <a:t> – of course </a:t>
            </a:r>
            <a:r>
              <a:rPr lang="en-US" sz="2000" dirty="0">
                <a:solidFill>
                  <a:schemeClr val="bg1"/>
                </a:solidFill>
                <a:cs typeface="Courier New" panose="02070309020205020404" pitchFamily="49" charset="0"/>
                <a:sym typeface="Wingdings" panose="05000000000000000000" pitchFamily="2" charset="2"/>
              </a:rPr>
              <a:t>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cs typeface="Courier New" panose="02070309020205020404" pitchFamily="49" charset="0"/>
                <a:sym typeface="Wingdings" panose="05000000000000000000" pitchFamily="2" charset="2"/>
              </a:rPr>
              <a:t>Requests – for making REST calls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cs typeface="Courier New" panose="02070309020205020404" pitchFamily="49" charset="0"/>
                <a:sym typeface="Wingdings" panose="05000000000000000000" pitchFamily="2" charset="2"/>
              </a:rPr>
              <a:t>Flask – for making web apps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cs typeface="Courier New" panose="02070309020205020404" pitchFamily="49" charset="0"/>
                <a:sym typeface="Wingdings" panose="05000000000000000000" pitchFamily="2" charset="2"/>
              </a:rPr>
              <a:t>Jupyter</a:t>
            </a:r>
            <a:r>
              <a:rPr lang="en-US" sz="2000" dirty="0">
                <a:solidFill>
                  <a:schemeClr val="bg1"/>
                </a:solidFill>
                <a:cs typeface="Courier New" panose="02070309020205020404" pitchFamily="49" charset="0"/>
                <a:sym typeface="Wingdings" panose="05000000000000000000" pitchFamily="2" charset="2"/>
              </a:rPr>
              <a:t> / pandas / matplotlib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cs typeface="Courier New" panose="02070309020205020404" pitchFamily="49" charset="0"/>
              </a:rPr>
              <a:t>XLSX – for creating Excel spreadsheets </a:t>
            </a:r>
          </a:p>
        </p:txBody>
      </p:sp>
    </p:spTree>
    <p:extLst>
      <p:ext uri="{BB962C8B-B14F-4D97-AF65-F5344CB8AC3E}">
        <p14:creationId xmlns:p14="http://schemas.microsoft.com/office/powerpoint/2010/main" val="37048141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DE0D2-5ED6-4F5B-AF37-BB13F6914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a Db2 native REST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600E6-DBE7-424E-8F5D-11C88362D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96CDB5-92FA-411C-9ECF-74F0F0537874}"/>
              </a:ext>
            </a:extLst>
          </p:cNvPr>
          <p:cNvSpPr txBox="1"/>
          <p:nvPr/>
        </p:nvSpPr>
        <p:spPr>
          <a:xfrm>
            <a:off x="369978" y="1874728"/>
            <a:ext cx="1147449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requests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sys</a:t>
            </a:r>
          </a:p>
          <a:p>
            <a:endParaRPr lang="en-US" sz="1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sys.argv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&lt; 3: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print("Usage: %s &lt;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&lt;password&gt; " % (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sys.argv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[0]))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exit(-1)</a:t>
            </a:r>
          </a:p>
          <a:p>
            <a:endParaRPr lang="en-US" sz="1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sys.argv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password=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sys.argv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[2]</a:t>
            </a:r>
          </a:p>
          <a:p>
            <a:endParaRPr lang="en-US" sz="1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collection='TS5941'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service='TESTIDC4'</a:t>
            </a:r>
          </a:p>
          <a:p>
            <a:endParaRPr lang="en-US" sz="1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'https://rs01.rocketsoftware.com:3713/services/'+collection+'/'+service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 = 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requests.auth.HTTPBasicAuth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userid,password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resp = 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requests.get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url,auth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auth,verify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=False)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print(resp)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resp.json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67FEB-3133-4856-A9E2-15902B8828A1}"/>
              </a:ext>
            </a:extLst>
          </p:cNvPr>
          <p:cNvSpPr txBox="1"/>
          <p:nvPr/>
        </p:nvSpPr>
        <p:spPr>
          <a:xfrm>
            <a:off x="4320745" y="1659284"/>
            <a:ext cx="7523726" cy="461664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&lt;Response [200]&gt;</a:t>
            </a:r>
          </a:p>
          <a:p>
            <a:r>
              <a:rPr lang="en-US" sz="14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{'TESTIDC4': {'serviceName': 'TESTIDC4', 'serviceCollectionID': 'TS5941', 'version': 'V1', 'isDefaultVersion': True, 'serviceProvider': 'db2service-1.0', 'serviceDescription': 'TEST IDENTICALLY NAMED COLUMNS 4', 'alternateServiceURL': 'https://rs01.rocketsoftware.com:3713/services/TS5941/TESTIDC4', 'serviceURL': 'https://rs01.rocketsoftware.com:3713/services/TS5941/TESTIDC4/V1', 'serviceStatus': 'started', 'RequestSchema': {}, 'ResponseSchema': {'$schema': 'http://json-schema.org/draft-04/schema#', 'type': 'object', 'properties': {'ResultSet Output': {'type': 'array', 'items': {'type': 'object', 'properties': {'CREATOR': {'type': 'string', 'maxLength': 128, 'description': 'VARCHAR(128)'}, 'NAME': {'type': 'string', 'maxLength': 128, 'description': 'VARCHAR(128)'}}, 'required': ['CREATOR', 'NAME', 'NAME'], 'description': 'ResultSet Row'}}, 'StatusDescription': {'type': 'string', 'description': 'Service invocation status description'}, 'StatusCode': {'type': 'integer', 'multipleOf': 1, 'minimum': 100, 'maximum': 600, 'description': 'Service invocation HTTP status code'}}, 'required': ['StatusDescription', 'StatusCode', 'ResultSet Output'], 'description': 'Service TESTIDC4 invocation HTTP response body'}}}</a:t>
            </a:r>
            <a:endParaRPr lang="en-US" sz="1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44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DE0D2-5ED6-4F5B-AF37-BB13F6914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Tune a query using IBM Db2 Tuning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9D663-5F07-4B3B-8025-C8C8018FC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Db2 Accessories Suite for z/OS – Database Services Expansion Pack Feature (no-charge, available from IBM </a:t>
            </a:r>
            <a:r>
              <a:rPr lang="en-US" dirty="0" err="1"/>
              <a:t>ShopZ</a:t>
            </a:r>
            <a:r>
              <a:rPr lang="en-US" dirty="0"/>
              <a:t>)</a:t>
            </a:r>
          </a:p>
          <a:p>
            <a:r>
              <a:rPr lang="en-US" dirty="0"/>
              <a:t>UI available through VS Code IBM Db2 Developer Extension and web-based IBM Db2 Administration Foundation </a:t>
            </a:r>
            <a:br>
              <a:rPr lang="en-US" dirty="0"/>
            </a:br>
            <a:endParaRPr lang="en-US" dirty="0"/>
          </a:p>
          <a:p>
            <a:r>
              <a:rPr lang="en-US" dirty="0"/>
              <a:t>But you can also call tuning services from a program or pipeline</a:t>
            </a:r>
          </a:p>
          <a:p>
            <a:r>
              <a:rPr lang="en-US" dirty="0"/>
              <a:t>This example</a:t>
            </a:r>
          </a:p>
          <a:p>
            <a:pPr lvl="1"/>
            <a:r>
              <a:rPr lang="en-US" dirty="0"/>
              <a:t>Logon to Tuning Services</a:t>
            </a:r>
          </a:p>
          <a:p>
            <a:pPr lvl="1"/>
            <a:r>
              <a:rPr lang="en-US" dirty="0"/>
              <a:t>Submit </a:t>
            </a:r>
            <a:r>
              <a:rPr lang="en-US" dirty="0" err="1"/>
              <a:t>Runstats</a:t>
            </a:r>
            <a:r>
              <a:rPr lang="en-US" dirty="0"/>
              <a:t> advisor “job” (job = async task in the Tuning Service server) </a:t>
            </a:r>
          </a:p>
          <a:p>
            <a:pPr lvl="1"/>
            <a:r>
              <a:rPr lang="en-US" dirty="0"/>
              <a:t>Wait for “job” to complete</a:t>
            </a:r>
          </a:p>
          <a:p>
            <a:pPr lvl="1"/>
            <a:r>
              <a:rPr lang="en-US" dirty="0"/>
              <a:t>Show result </a:t>
            </a:r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600E6-DBE7-424E-8F5D-11C88362D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874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DE0D2-5ED6-4F5B-AF37-BB13F6914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Tune a query using IBM Db2 Tuning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600E6-DBE7-424E-8F5D-11C88362D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96CDB5-92FA-411C-9ECF-74F0F0537874}"/>
              </a:ext>
            </a:extLst>
          </p:cNvPr>
          <p:cNvSpPr txBox="1"/>
          <p:nvPr/>
        </p:nvSpPr>
        <p:spPr>
          <a:xfrm>
            <a:off x="358752" y="1659284"/>
            <a:ext cx="114744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#Submit 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Runstats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advisor</a:t>
            </a:r>
          </a:p>
          <a:p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baseUrl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'/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tuningservice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/v1/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resp = 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requests.post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url,json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vebody,verify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verify,headers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=headers)</a:t>
            </a:r>
          </a:p>
          <a:p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job_id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resp.json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()['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job_id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67FEB-3133-4856-A9E2-15902B8828A1}"/>
              </a:ext>
            </a:extLst>
          </p:cNvPr>
          <p:cNvSpPr txBox="1"/>
          <p:nvPr/>
        </p:nvSpPr>
        <p:spPr>
          <a:xfrm>
            <a:off x="358752" y="2921840"/>
            <a:ext cx="7523726" cy="33239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Logon TMS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&lt;Response [200]&gt;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Submit 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Runstats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advisor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&lt;Response [202]&gt;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TMSJOB0002I: The job has been submitted with 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Job_ID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1714307214070517760.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 ID 1714307214070517760 status RUNNING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 ID 1714307214070517760 status COMPLETED</a:t>
            </a:r>
          </a:p>
          <a:p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Runstats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advisor results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&lt;Response [200]&gt;</a:t>
            </a:r>
          </a:p>
          <a:p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Runstats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recommended: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RUNSTATS TABLESPACE DSNDB06.SYSTSTAB TABLE(SYSIBM.SYSTABLES) COLUMN(ALTEREDTS,ARCHIVING_SCHEMA,ARCHIVING_TABLE,AUDITING,CARD, CHECKFLAG,CHECKRID,CLUSTERTYPE,COLCOUNT,CONTROL, CREATEDBY,CREATEDTS,CREATOR,DBID,DBNAME, …</a:t>
            </a:r>
          </a:p>
        </p:txBody>
      </p:sp>
    </p:spTree>
    <p:extLst>
      <p:ext uri="{BB962C8B-B14F-4D97-AF65-F5344CB8AC3E}">
        <p14:creationId xmlns:p14="http://schemas.microsoft.com/office/powerpoint/2010/main" val="149096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7D000-CE70-4E79-9AD2-E4682D31E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Python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E369C-127D-4E00-801B-075530A49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825625"/>
            <a:ext cx="11048999" cy="4237639"/>
          </a:xfrm>
        </p:spPr>
        <p:txBody>
          <a:bodyPr>
            <a:normAutofit/>
          </a:bodyPr>
          <a:lstStyle/>
          <a:p>
            <a:r>
              <a:rPr lang="en-US" dirty="0"/>
              <a:t>Python continuously ranks in the top 3 over popular programming languages</a:t>
            </a:r>
          </a:p>
          <a:p>
            <a:pPr lvl="1"/>
            <a:r>
              <a:rPr lang="en-US" dirty="0"/>
              <a:t>TIOBE (May 2022): #1, overtaking C</a:t>
            </a:r>
          </a:p>
          <a:p>
            <a:pPr lvl="1"/>
            <a:r>
              <a:rPr lang="en-US" dirty="0"/>
              <a:t>PYPL (May 2022): #1, almost 2x Java</a:t>
            </a:r>
          </a:p>
          <a:p>
            <a:pPr lvl="1"/>
            <a:r>
              <a:rPr lang="en-US" dirty="0"/>
              <a:t>Jobs available: #3 behind C and SQL</a:t>
            </a:r>
            <a:br>
              <a:rPr lang="en-US" dirty="0"/>
            </a:br>
            <a:endParaRPr lang="en-US" dirty="0"/>
          </a:p>
          <a:p>
            <a:r>
              <a:rPr lang="en-US" dirty="0"/>
              <a:t>It is widely taught at educational institutions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If you’re my age or younger you’ve probably been exposed to Python</a:t>
            </a:r>
          </a:p>
          <a:p>
            <a:pPr lvl="1"/>
            <a:r>
              <a:rPr lang="en-US" dirty="0"/>
              <a:t>I learned it at university in the mid-1990s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3BAD5-3E25-45E7-AFC9-6864B089B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8549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DE0D2-5ED6-4F5B-AF37-BB13F6914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Tune a query using IBM Db2 Tuning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600E6-DBE7-424E-8F5D-11C88362D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96CDB5-92FA-411C-9ECF-74F0F0537874}"/>
              </a:ext>
            </a:extLst>
          </p:cNvPr>
          <p:cNvSpPr txBox="1"/>
          <p:nvPr/>
        </p:nvSpPr>
        <p:spPr>
          <a:xfrm>
            <a:off x="358752" y="1536845"/>
            <a:ext cx="114744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#Submit Visual Explain advisor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print("Submit Visual Explain advisor")</a:t>
            </a:r>
          </a:p>
          <a:p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baseUrl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'/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tuningservice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/v1/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resp = 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requests.post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url,json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vebody,verify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verify,headers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=headers)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print(resp)</a:t>
            </a:r>
          </a:p>
          <a:p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job_id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resp.json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()['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job_id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67FEB-3133-4856-A9E2-15902B8828A1}"/>
              </a:ext>
            </a:extLst>
          </p:cNvPr>
          <p:cNvSpPr txBox="1"/>
          <p:nvPr/>
        </p:nvSpPr>
        <p:spPr>
          <a:xfrm>
            <a:off x="358752" y="2921840"/>
            <a:ext cx="7523726" cy="28931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Logon TMS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&lt;Response [200]&gt;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Submit Visual Explain advisor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&lt;Response [202]&gt;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TMSJOB0002I: The job has been submitted with 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Job_ID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1743841672647675904.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 ID 1743841672647675904 status RUNNING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 ID 1743841672647675904 status COMPLETED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Visual Explain advisor results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&lt;Response [200]&gt;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 for Visual Explain: https://rs01.rocketsoftware.com:9944/tuningservice/v1/ve/viewer/1e7dff89-d2f1-46ad-b6f2-1412f500637e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705E5F-ED92-1DD4-FE25-9C16BD2AF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067" y="2861778"/>
            <a:ext cx="3915321" cy="29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2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DE0D2-5ED6-4F5B-AF37-BB13F6914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Upgrade EXPLAIN tables – inspired from IDUG-L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600E6-DBE7-424E-8F5D-11C88362D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96CDB5-92FA-411C-9ECF-74F0F0537874}"/>
              </a:ext>
            </a:extLst>
          </p:cNvPr>
          <p:cNvSpPr txBox="1"/>
          <p:nvPr/>
        </p:nvSpPr>
        <p:spPr>
          <a:xfrm>
            <a:off x="268706" y="1487060"/>
            <a:ext cx="41604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cs typeface="Courier New" panose="02070309020205020404" pitchFamily="49" charset="0"/>
              </a:rPr>
              <a:t>Db2 for z/OS ships stored procedure ADMIN_EXPLAIN_MAINT to create, upgrade and create alias for explain tables </a:t>
            </a:r>
            <a:br>
              <a:rPr lang="en-US" sz="2000" dirty="0">
                <a:solidFill>
                  <a:schemeClr val="bg1"/>
                </a:solidFill>
                <a:cs typeface="Courier New" panose="02070309020205020404" pitchFamily="49" charset="0"/>
              </a:rPr>
            </a:br>
            <a:endParaRPr lang="en-US" sz="2000" dirty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cs typeface="Courier New" panose="02070309020205020404" pitchFamily="49" charset="0"/>
              </a:rPr>
              <a:t>Alternatively use the Db2 Tuning Service REST endpoint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DF3D6A-0241-4E13-93FA-3EF8BDBB3749}"/>
              </a:ext>
            </a:extLst>
          </p:cNvPr>
          <p:cNvSpPr txBox="1"/>
          <p:nvPr/>
        </p:nvSpPr>
        <p:spPr>
          <a:xfrm>
            <a:off x="7381103" y="1487060"/>
            <a:ext cx="4621427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explaintbbody</a:t>
            </a:r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{</a:t>
            </a:r>
          </a:p>
          <a:p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"action": "CREATE",</a:t>
            </a:r>
          </a:p>
          <a:p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en-US" sz="11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auth_id</a:t>
            </a:r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"TS5941",</a:t>
            </a:r>
          </a:p>
          <a:p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"bp16kblob": "BP16K0",</a:t>
            </a:r>
          </a:p>
          <a:p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"bp32kblob": "BP32K",</a:t>
            </a:r>
          </a:p>
          <a:p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"bp4kblob": "BP0",</a:t>
            </a:r>
          </a:p>
          <a:p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"bp8kblob": "BP8K0",</a:t>
            </a:r>
          </a:p>
          <a:p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"connection": "profile1",</a:t>
            </a:r>
          </a:p>
          <a:p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en-US" sz="11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database_name</a:t>
            </a:r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"TS5941EE",</a:t>
            </a:r>
          </a:p>
          <a:p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en-US" sz="11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ixbufferpool</a:t>
            </a:r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"BP0",</a:t>
            </a:r>
          </a:p>
          <a:p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en-US" sz="11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managealias</a:t>
            </a:r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"NO",</a:t>
            </a:r>
          </a:p>
          <a:p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"mode": "RUN",</a:t>
            </a:r>
          </a:p>
          <a:p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en-US" sz="11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schema_alias</a:t>
            </a:r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"",</a:t>
            </a:r>
          </a:p>
          <a:p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en-US" sz="11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schema_name</a:t>
            </a:r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"TS5941EE",</a:t>
            </a:r>
          </a:p>
          <a:p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en-US" sz="11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storagegroup</a:t>
            </a:r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"DB2EA",</a:t>
            </a:r>
          </a:p>
          <a:p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en-US" sz="11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storagegroup_idx</a:t>
            </a:r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"DB2EA",</a:t>
            </a:r>
          </a:p>
          <a:p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en-US" sz="11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tableset</a:t>
            </a:r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"ALL",</a:t>
            </a:r>
          </a:p>
          <a:p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"ts16kbufferpool": "BP16K0",</a:t>
            </a:r>
          </a:p>
          <a:p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"ts32kbufferpool": "BP32K",</a:t>
            </a:r>
          </a:p>
          <a:p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"ts4kbufferpool": "BP0",</a:t>
            </a:r>
          </a:p>
          <a:p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"ts8kbufferpool": "BP8K0"</a:t>
            </a:r>
          </a:p>
          <a:p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1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1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baseUrl</a:t>
            </a:r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'/</a:t>
            </a:r>
            <a:r>
              <a:rPr lang="en-US" sz="11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tuningservice</a:t>
            </a:r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/v1/</a:t>
            </a:r>
            <a:r>
              <a:rPr lang="en-US" sz="11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explaintb</a:t>
            </a:r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resp = </a:t>
            </a:r>
            <a:r>
              <a:rPr lang="en-US" sz="11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requests.post</a:t>
            </a:r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url,json</a:t>
            </a:r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explaintbbody,verify</a:t>
            </a:r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verify,headers</a:t>
            </a:r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=headers)</a:t>
            </a:r>
          </a:p>
          <a:p>
            <a:endParaRPr lang="en-US" sz="11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F2AA30-B311-43E2-8637-A41D76D72785}"/>
              </a:ext>
            </a:extLst>
          </p:cNvPr>
          <p:cNvSpPr txBox="1"/>
          <p:nvPr/>
        </p:nvSpPr>
        <p:spPr>
          <a:xfrm>
            <a:off x="716693" y="4308939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K" sz="1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Logon TMS</a:t>
            </a:r>
          </a:p>
          <a:p>
            <a:r>
              <a:rPr lang="en-DK" sz="1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&lt;Response [200]&gt;</a:t>
            </a:r>
          </a:p>
          <a:p>
            <a:r>
              <a:rPr lang="en-DK" sz="1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 Explain table maintenance</a:t>
            </a:r>
          </a:p>
          <a:p>
            <a:r>
              <a:rPr lang="en-DK" sz="1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&lt;Response [200]&gt;</a:t>
            </a:r>
          </a:p>
          <a:p>
            <a:r>
              <a:rPr lang="en-DK" sz="1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{'code': 200, 'status': 'success', 'payload': {'result': [{'ALIAS_CREATED': '0', 'TB_NOT_UNICODE': '0', 'TB_EXAMINED': '0', 'TS_DROPPED': '0', 'AUX_CREATED': '5', 'TB_DROPPED': '0', 'TB_CREATED': '23', 'DB_CREATED': '1', 'TB_ALTERED': '0', 'IX_CREATED': '26', 'TS_CREATED': '28’,</a:t>
            </a:r>
            <a:r>
              <a:rPr lang="en-US" sz="1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… </a:t>
            </a:r>
            <a:endParaRPr lang="en-DK" sz="12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030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DE0D2-5ED6-4F5B-AF37-BB13F6914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Db2 Analytics Accelerator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9D663-5F07-4B3B-8025-C8C8018FC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Uses IBM Db2 Analytics Accelerator Administration Services</a:t>
            </a:r>
          </a:p>
          <a:p>
            <a:pPr lvl="1"/>
            <a:r>
              <a:rPr lang="en-US" dirty="0"/>
              <a:t>Available from IBM Fix Central </a:t>
            </a:r>
            <a:r>
              <a:rPr lang="da-DK" dirty="0">
                <a:hlinkClick r:id="rId2"/>
              </a:rPr>
              <a:t>https://ibm.biz/BdfWns</a:t>
            </a:r>
            <a:r>
              <a:rPr lang="da-DK" dirty="0"/>
              <a:t> 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UI available through web-based IBM Db2 Administration Foundation </a:t>
            </a:r>
            <a:br>
              <a:rPr lang="en-US" dirty="0"/>
            </a:br>
            <a:endParaRPr lang="en-US" dirty="0"/>
          </a:p>
          <a:p>
            <a:r>
              <a:rPr lang="en-US" dirty="0"/>
              <a:t>But you can also call tuning services from a program or pipeline</a:t>
            </a:r>
          </a:p>
          <a:p>
            <a:r>
              <a:rPr lang="en-US" dirty="0"/>
              <a:t>This example</a:t>
            </a:r>
          </a:p>
          <a:p>
            <a:pPr lvl="1"/>
            <a:r>
              <a:rPr lang="en-US" dirty="0"/>
              <a:t>Logon to Accelerator Admin Services</a:t>
            </a:r>
          </a:p>
          <a:p>
            <a:pPr lvl="1"/>
            <a:r>
              <a:rPr lang="en-US" dirty="0"/>
              <a:t>Load a table </a:t>
            </a:r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600E6-DBE7-424E-8F5D-11C88362D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9889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DE0D2-5ED6-4F5B-AF37-BB13F6914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table in Db2 Analytics Accelerator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600E6-DBE7-424E-8F5D-11C88362D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DF3D6A-0241-4E13-93FA-3EF8BDBB3749}"/>
              </a:ext>
            </a:extLst>
          </p:cNvPr>
          <p:cNvSpPr txBox="1"/>
          <p:nvPr/>
        </p:nvSpPr>
        <p:spPr>
          <a:xfrm>
            <a:off x="944793" y="1433794"/>
            <a:ext cx="46214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Generate JWT auth token</a:t>
            </a:r>
          </a:p>
          <a:p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print("Logon Accel Admin Svc")</a:t>
            </a:r>
          </a:p>
          <a:p>
            <a:r>
              <a:rPr lang="en-US" sz="11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1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baseUrl</a:t>
            </a:r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'/token'</a:t>
            </a:r>
          </a:p>
          <a:p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resp = </a:t>
            </a:r>
            <a:r>
              <a:rPr lang="en-US" sz="11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requests.post</a:t>
            </a:r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url,json</a:t>
            </a:r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loginbody,verify</a:t>
            </a:r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=verify)</a:t>
            </a:r>
          </a:p>
          <a:p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print(resp)</a:t>
            </a:r>
          </a:p>
          <a:p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token=</a:t>
            </a:r>
            <a:r>
              <a:rPr lang="en-US" sz="11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resp.json</a:t>
            </a:r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()['result']['token']</a:t>
            </a:r>
          </a:p>
          <a:p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#print(token)</a:t>
            </a:r>
          </a:p>
          <a:p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headers={'</a:t>
            </a:r>
            <a:r>
              <a:rPr lang="en-US" sz="11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Authorization':'Bearer</a:t>
            </a:r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'+token}</a:t>
            </a:r>
          </a:p>
          <a:p>
            <a:endParaRPr lang="en-US" sz="11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11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f"Load</a:t>
            </a:r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table {schema}.{table}")</a:t>
            </a:r>
          </a:p>
          <a:p>
            <a:r>
              <a:rPr lang="en-US" sz="11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1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baseUrl</a:t>
            </a:r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'/table/partition/load'</a:t>
            </a:r>
          </a:p>
          <a:p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resp = </a:t>
            </a:r>
            <a:r>
              <a:rPr lang="en-US" sz="11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requests.post</a:t>
            </a:r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url,json</a:t>
            </a:r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loadbody,verify</a:t>
            </a:r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verify,headers</a:t>
            </a:r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=headers)</a:t>
            </a:r>
          </a:p>
          <a:p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print(resp)</a:t>
            </a:r>
          </a:p>
          <a:p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11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resp.json</a:t>
            </a:r>
            <a:r>
              <a:rPr lang="en-US" sz="11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F2AA30-B311-43E2-8637-A41D76D72785}"/>
              </a:ext>
            </a:extLst>
          </p:cNvPr>
          <p:cNvSpPr txBox="1"/>
          <p:nvPr/>
        </p:nvSpPr>
        <p:spPr>
          <a:xfrm>
            <a:off x="5714822" y="4609741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Logon Accel Admin Svc</a:t>
            </a:r>
          </a:p>
          <a:p>
            <a:r>
              <a:rPr lang="da-DK" sz="1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&lt;Response [201]&gt;</a:t>
            </a:r>
          </a:p>
          <a:p>
            <a:r>
              <a:rPr lang="da-DK" sz="1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Load table TS5941.TESTMD</a:t>
            </a:r>
          </a:p>
          <a:p>
            <a:r>
              <a:rPr lang="da-DK" sz="1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&lt;Response [200]&gt;</a:t>
            </a:r>
          </a:p>
          <a:p>
            <a:r>
              <a:rPr lang="da-DK" sz="1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{'result': {'name': 'IDAAZ30'}, 'message': [], 'status': 'SUCCESS'}</a:t>
            </a:r>
          </a:p>
        </p:txBody>
      </p:sp>
    </p:spTree>
    <p:extLst>
      <p:ext uri="{BB962C8B-B14F-4D97-AF65-F5344CB8AC3E}">
        <p14:creationId xmlns:p14="http://schemas.microsoft.com/office/powerpoint/2010/main" val="14296618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DE0D2-5ED6-4F5B-AF37-BB13F6914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-68713"/>
            <a:ext cx="11048999" cy="1262556"/>
          </a:xfrm>
        </p:spPr>
        <p:txBody>
          <a:bodyPr/>
          <a:lstStyle/>
          <a:p>
            <a:r>
              <a:rPr lang="en-US" dirty="0" err="1"/>
              <a:t>Jupyter</a:t>
            </a:r>
            <a:r>
              <a:rPr lang="en-US" dirty="0"/>
              <a:t> install on z/OS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600E6-DBE7-424E-8F5D-11C88362D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E8F31-DA47-4E4E-B0BC-CEBA52E33698}"/>
              </a:ext>
            </a:extLst>
          </p:cNvPr>
          <p:cNvSpPr/>
          <p:nvPr/>
        </p:nvSpPr>
        <p:spPr>
          <a:xfrm>
            <a:off x="141017" y="825580"/>
            <a:ext cx="7252569" cy="35394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create -n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jupyter_env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notebook pip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-wrapper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cython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"panda*" matplotlib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matplotlib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activate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jupyter_env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$ pip install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ibm_db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jupyter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notebook --generate-config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[edit config – I added my SSL cert and change port#]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my-notebooks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$ cd my-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notesbooks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jupyter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notebook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CB4C7E-A15A-4E99-AC35-F4BF51BD7FA2}"/>
              </a:ext>
            </a:extLst>
          </p:cNvPr>
          <p:cNvSpPr/>
          <p:nvPr/>
        </p:nvSpPr>
        <p:spPr>
          <a:xfrm>
            <a:off x="1001984" y="4365010"/>
            <a:ext cx="11048999" cy="249299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[I 02:31:15.307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NotebookApp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Notebook authentication will be used.  The hashed password should be in the configuration file.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[I 02:31:15.977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NotebookApp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Serving notebooks from local directory: /u/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devel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jupyter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-notebooks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[I 02:31:15.977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NotebookApp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The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Jupyter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Notebook is running at: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[I 02:31:15.977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NotebookApp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https://rs01.rocketsoftware.com:8888/?token=a21db5d98377c28af0527d3157ac9444e0d9688549f693dc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[I 02:31:15.977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NotebookApp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Use Control-C to stop this server and shut down all kernels (twice to skip confirmation).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[C 02:31:15.983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NotebookApp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To access the notebook, open this file in a browser: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file:///u/userid /.local/share/jupyter/runtime/nbserver-131433-open.html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Or copy and paste one of these URLs: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https://rs01.rocketsoftware.com:8888/?token=a21db5d98377c28af0527d3157ac9444e0d9688549f693dc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8A75C1-A919-47BD-906F-9E35A53E6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679" y="825579"/>
            <a:ext cx="2889678" cy="335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3333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22ABE-24A0-46EC-89CC-DC1D27623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Jupyter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3F14B-5850-4588-9DB2-947983EC7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77" y="443131"/>
            <a:ext cx="8830907" cy="61540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2D9BCA-DE24-470B-8AE6-7483DCC25DB8}"/>
              </a:ext>
            </a:extLst>
          </p:cNvPr>
          <p:cNvSpPr/>
          <p:nvPr/>
        </p:nvSpPr>
        <p:spPr>
          <a:xfrm>
            <a:off x="4939431" y="6200487"/>
            <a:ext cx="7252569" cy="5847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Get db2.ipynb from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https://github.com/IBM/db2-jupyter/blob/master/db2.ipynb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99731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DE0D2-5ED6-4F5B-AF37-BB13F6914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29610"/>
            <a:ext cx="5056943" cy="1262556"/>
          </a:xfrm>
        </p:spPr>
        <p:txBody>
          <a:bodyPr/>
          <a:lstStyle/>
          <a:p>
            <a:r>
              <a:rPr lang="en-US" dirty="0"/>
              <a:t>Write excel file from Db2 query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600E6-DBE7-424E-8F5D-11C88362D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96CDB5-92FA-411C-9ECF-74F0F0537874}"/>
              </a:ext>
            </a:extLst>
          </p:cNvPr>
          <p:cNvSpPr txBox="1"/>
          <p:nvPr/>
        </p:nvSpPr>
        <p:spPr>
          <a:xfrm>
            <a:off x="268705" y="1692166"/>
            <a:ext cx="65439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cs typeface="Courier New" panose="02070309020205020404" pitchFamily="49" charset="0"/>
              </a:rPr>
              <a:t>Report generation from SQL statement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cs typeface="Courier New" panose="02070309020205020404" pitchFamily="49" charset="0"/>
              </a:rPr>
              <a:t>Output written as XLSX</a:t>
            </a:r>
            <a:br>
              <a:rPr lang="en-US" sz="2000" dirty="0">
                <a:solidFill>
                  <a:schemeClr val="bg1"/>
                </a:solidFill>
                <a:cs typeface="Courier New" panose="02070309020205020404" pitchFamily="49" charset="0"/>
              </a:rPr>
            </a:br>
            <a:endParaRPr lang="en-US" sz="2000" dirty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cs typeface="Courier New" panose="02070309020205020404" pitchFamily="49" charset="0"/>
              </a:rPr>
              <a:t>Uses </a:t>
            </a:r>
            <a:r>
              <a:rPr lang="en-US" sz="2000" dirty="0" err="1">
                <a:solidFill>
                  <a:schemeClr val="bg1"/>
                </a:solidFill>
                <a:cs typeface="Courier New" panose="02070309020205020404" pitchFamily="49" charset="0"/>
              </a:rPr>
              <a:t>xlsxwriter</a:t>
            </a:r>
            <a:r>
              <a:rPr lang="en-US" sz="2000" dirty="0">
                <a:solidFill>
                  <a:schemeClr val="bg1"/>
                </a:solidFill>
                <a:cs typeface="Courier New" panose="02070309020205020404" pitchFamily="49" charset="0"/>
              </a:rPr>
              <a:t> library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DF3D6A-0241-4E13-93FA-3EF8BDBB3749}"/>
              </a:ext>
            </a:extLst>
          </p:cNvPr>
          <p:cNvSpPr txBox="1"/>
          <p:nvPr/>
        </p:nvSpPr>
        <p:spPr>
          <a:xfrm>
            <a:off x="5232706" y="181091"/>
            <a:ext cx="669058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ibm_db</a:t>
            </a:r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sys</a:t>
            </a:r>
          </a:p>
          <a:p>
            <a:r>
              <a:rPr lang="en-US" sz="12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2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xlsxwriter</a:t>
            </a:r>
            <a:endParaRPr lang="en-US" sz="12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print(ibm_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.__version__)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conn=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ibm_db.connect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('','','')</a:t>
            </a:r>
          </a:p>
          <a:p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workbook = </a:t>
            </a:r>
            <a:r>
              <a:rPr lang="en-US" sz="12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xlsxwriter.Workbook</a:t>
            </a:r>
            <a:r>
              <a:rPr lang="en-US" sz="12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('simple-excel.xlsx')</a:t>
            </a:r>
          </a:p>
          <a:p>
            <a:r>
              <a:rPr lang="en-US" sz="12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worksheet = </a:t>
            </a:r>
            <a:r>
              <a:rPr lang="en-US" sz="12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workbook.add_worksheet</a:t>
            </a:r>
            <a:r>
              <a:rPr lang="en-US" sz="12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sz="12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cell_format0 = </a:t>
            </a:r>
            <a:r>
              <a:rPr lang="en-US" sz="12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workbook.add_format</a:t>
            </a:r>
            <a:r>
              <a:rPr lang="en-US" sz="12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({'bold': True, '</a:t>
            </a:r>
            <a:r>
              <a:rPr lang="en-US" sz="12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font_color</a:t>
            </a:r>
            <a:r>
              <a:rPr lang="en-US" sz="12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': 'red'})</a:t>
            </a:r>
          </a:p>
          <a:p>
            <a:endParaRPr lang="en-US" sz="12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 = 0</a:t>
            </a:r>
          </a:p>
          <a:p>
            <a:r>
              <a:rPr lang="en-US" sz="12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worksheet.write</a:t>
            </a:r>
            <a:r>
              <a:rPr lang="en-US" sz="12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(row,0,"CREATOR",cell_format0)</a:t>
            </a:r>
          </a:p>
          <a:p>
            <a:r>
              <a:rPr lang="en-US" sz="12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worksheet.write</a:t>
            </a:r>
            <a:r>
              <a:rPr lang="en-US" sz="12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(row,1,"NAME",cell_format0)</a:t>
            </a:r>
          </a:p>
          <a:p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 = row + 1</a:t>
            </a:r>
          </a:p>
          <a:p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conn: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"SELECT CREATOR,NAME FROM SYSIBM.SYSTABLES WHERE CREATOR = 'SYSIBM' AND NAME LIKE 'SYS%' FETCH FIRST 10 ROWS ONLY"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stmt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ibm_db.exec_immediate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(conn, 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result = 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ibm_db.fetch_both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stmt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while( result ):</a:t>
            </a:r>
          </a:p>
          <a:p>
            <a:r>
              <a:rPr lang="en-US" sz="12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worksheet.write</a:t>
            </a:r>
            <a:r>
              <a:rPr lang="en-US" sz="12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(row,0,result[0].strip())</a:t>
            </a:r>
          </a:p>
          <a:p>
            <a:r>
              <a:rPr lang="en-US" sz="12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worksheet.write</a:t>
            </a:r>
            <a:r>
              <a:rPr lang="en-US" sz="12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(row,1,result[1].strip())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row = row + 1</a:t>
            </a:r>
          </a:p>
          <a:p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result = 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ibm_db.fetch_both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stmt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ibm_db.commit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(conn)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ibm_db.close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(conn)</a:t>
            </a:r>
          </a:p>
          <a:p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workbook.close</a:t>
            </a:r>
            <a:r>
              <a:rPr lang="en-US" sz="12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86216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DE0D2-5ED6-4F5B-AF37-BB13F6914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excel file from Db2 query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600E6-DBE7-424E-8F5D-11C88362D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F2AA30-B311-43E2-8637-A41D76D72785}"/>
              </a:ext>
            </a:extLst>
          </p:cNvPr>
          <p:cNvSpPr txBox="1"/>
          <p:nvPr/>
        </p:nvSpPr>
        <p:spPr>
          <a:xfrm>
            <a:off x="430554" y="1466722"/>
            <a:ext cx="68225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Zowe zos-files download uss-file "/u/ts5941/devel/python-samples/excel/simple-excel.xlsx" -f "simple-excel.xlsx" –b</a:t>
            </a:r>
            <a:br>
              <a:rPr lang="da-DK" sz="1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da-DK" sz="1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a-DK" sz="1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"C:\Program Files\Microsoft Office\root\Office16\EXCEL.EXE" simple-excel.xlsx</a:t>
            </a:r>
            <a:endParaRPr lang="en-DK" sz="12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8FA3C7-1E55-63A7-C95F-5C9CDABBA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742" y="1349320"/>
            <a:ext cx="3892872" cy="514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16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E3D05-0A20-401C-B3CB-08F4A0EDE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topic – interact with z/OS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FFFEC-1182-4310-A50F-D794F2619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Datasets</a:t>
            </a:r>
          </a:p>
          <a:p>
            <a:r>
              <a:rPr lang="en-US" dirty="0"/>
              <a:t>Jobs</a:t>
            </a:r>
          </a:p>
          <a:p>
            <a:r>
              <a:rPr lang="en-US" dirty="0"/>
              <a:t>Other z/OS services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Very little native support</a:t>
            </a:r>
          </a:p>
          <a:p>
            <a:r>
              <a:rPr lang="en-US" dirty="0"/>
              <a:t>IBM Z Open Automation Utilities 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403D2-E107-4214-9B1D-D01B2ACB6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6762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E3D05-0A20-401C-B3CB-08F4A0EDE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 with z/OS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FFFEC-1182-4310-A50F-D794F2619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</a:t>
            </a:r>
            <a:r>
              <a:rPr lang="en-US" dirty="0" err="1"/>
              <a:t>os.system</a:t>
            </a:r>
            <a:r>
              <a:rPr lang="en-US" dirty="0"/>
              <a:t>, </a:t>
            </a:r>
            <a:r>
              <a:rPr lang="en-US" dirty="0" err="1"/>
              <a:t>os.popen</a:t>
            </a:r>
            <a:r>
              <a:rPr lang="en-US" dirty="0"/>
              <a:t>, </a:t>
            </a:r>
            <a:r>
              <a:rPr lang="en-US" dirty="0" err="1"/>
              <a:t>subprocess.open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403D2-E107-4214-9B1D-D01B2ACB6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725DFE-D5CA-4D93-BFA1-05C6FA0E36C7}"/>
              </a:ext>
            </a:extLst>
          </p:cNvPr>
          <p:cNvSpPr/>
          <p:nvPr/>
        </p:nvSpPr>
        <p:spPr>
          <a:xfrm>
            <a:off x="571500" y="2438124"/>
            <a:ext cx="5185609" cy="175432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stream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os.popen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output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stream.read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output.startswith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("OS/390"):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print("Yeah, running on z/OS!")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7BFBED-2F70-4AD1-B04A-DEB7DDB37942}"/>
              </a:ext>
            </a:extLst>
          </p:cNvPr>
          <p:cNvSpPr/>
          <p:nvPr/>
        </p:nvSpPr>
        <p:spPr>
          <a:xfrm>
            <a:off x="571498" y="4459429"/>
            <a:ext cx="10076449" cy="203132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stream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os.popen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tsocmd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da(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from.python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space(1,1) new"')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output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stream.read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print(output)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251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7D000-CE70-4E79-9AD2-E4682D31E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Python, </a:t>
            </a:r>
            <a:r>
              <a:rPr lang="en-US" dirty="0" err="1"/>
              <a:t>cont’ed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E369C-127D-4E00-801B-075530A49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825625"/>
            <a:ext cx="11048999" cy="4237639"/>
          </a:xfrm>
        </p:spPr>
        <p:txBody>
          <a:bodyPr>
            <a:normAutofit/>
          </a:bodyPr>
          <a:lstStyle/>
          <a:p>
            <a:r>
              <a:rPr lang="en-US" dirty="0"/>
              <a:t>Widely used in </a:t>
            </a:r>
          </a:p>
          <a:p>
            <a:pPr lvl="1"/>
            <a:r>
              <a:rPr lang="en-US" dirty="0"/>
              <a:t>Machine Learning</a:t>
            </a:r>
          </a:p>
          <a:p>
            <a:pPr lvl="1"/>
            <a:r>
              <a:rPr lang="en-US" dirty="0"/>
              <a:t>Data Science</a:t>
            </a:r>
          </a:p>
          <a:p>
            <a:pPr lvl="1"/>
            <a:r>
              <a:rPr lang="en-US" dirty="0"/>
              <a:t>Infrastructure provisioning</a:t>
            </a:r>
          </a:p>
          <a:p>
            <a:pPr lvl="2"/>
            <a:r>
              <a:rPr lang="en-US" dirty="0"/>
              <a:t>Ansible</a:t>
            </a:r>
          </a:p>
          <a:p>
            <a:pPr lvl="1"/>
            <a:r>
              <a:rPr lang="en-US" dirty="0"/>
              <a:t>Scientific computing </a:t>
            </a:r>
          </a:p>
          <a:p>
            <a:pPr lvl="1"/>
            <a:r>
              <a:rPr lang="en-US" dirty="0"/>
              <a:t>Web sites</a:t>
            </a:r>
          </a:p>
          <a:p>
            <a:pPr lvl="2"/>
            <a:r>
              <a:rPr lang="en-US" dirty="0"/>
              <a:t>Google, Instagram, Spotify, Netflix, Dropbox, Uber, …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3BAD5-3E25-45E7-AFC9-6864B089B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369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E3D05-0A20-401C-B3CB-08F4A0EDE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 with z/OS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FFFEC-1182-4310-A50F-D794F2619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IBM Z Open Automation Utilities</a:t>
            </a:r>
          </a:p>
          <a:p>
            <a:pPr lvl="1"/>
            <a:r>
              <a:rPr lang="en-US" dirty="0"/>
              <a:t>No charge</a:t>
            </a:r>
          </a:p>
          <a:p>
            <a:pPr lvl="1"/>
            <a:r>
              <a:rPr lang="en-US" dirty="0"/>
              <a:t>Wraps MVS utilities like IEBCOPY, IDCAMS, IKJEFT01,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Wraps SDSF REXX API </a:t>
            </a:r>
          </a:p>
          <a:p>
            <a:pPr lvl="1"/>
            <a:r>
              <a:rPr lang="en-US" dirty="0"/>
              <a:t>ZOAU 1.2 rewrote some functions in C for better performance</a:t>
            </a:r>
          </a:p>
          <a:p>
            <a:pPr lvl="1"/>
            <a:r>
              <a:rPr lang="en-US" dirty="0"/>
              <a:t>Supports shell scripts and Python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>
                <a:hlinkClick r:id="rId2"/>
              </a:rPr>
              <a:t>https://www.ibm.com/docs/en/zoau/1.2.0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403D2-E107-4214-9B1D-D01B2ACB6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64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E3D05-0A20-401C-B3CB-08F4A0EDE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29610"/>
            <a:ext cx="5811545" cy="1262556"/>
          </a:xfrm>
        </p:spPr>
        <p:txBody>
          <a:bodyPr/>
          <a:lstStyle/>
          <a:p>
            <a:r>
              <a:rPr lang="en-US" dirty="0"/>
              <a:t>IBM Z Open Automation Utilities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FFFEC-1182-4310-A50F-D794F2619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403D2-E107-4214-9B1D-D01B2ACB6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725DFE-D5CA-4D93-BFA1-05C6FA0E36C7}"/>
              </a:ext>
            </a:extLst>
          </p:cNvPr>
          <p:cNvSpPr/>
          <p:nvPr/>
        </p:nvSpPr>
        <p:spPr>
          <a:xfrm>
            <a:off x="6572805" y="607895"/>
            <a:ext cx="5185609" cy="600164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ibm_db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import sys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zoautil_py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import datasets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print(ibm_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.__version__)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conn=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ibm_db.connect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('','','')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print("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Connected",conn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datasetname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"TS5941.PYTHON.REPORT.TXT"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2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datasets.exists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datasetname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2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datasets.delete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datasetname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datasets.create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datasetname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type="SEQ",</a:t>
            </a:r>
          </a:p>
          <a:p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2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record_length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=133, </a:t>
            </a:r>
            <a:r>
              <a:rPr lang="en-US" sz="12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record_format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="FB",</a:t>
            </a:r>
          </a:p>
          <a:p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2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primary_space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="10k")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content = ""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if conn: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"SELECT * FROM SYSIBM.SYSTABLES …"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stmt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ibm_db.exec_immediate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(conn,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result 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ibm_db.fetch_both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stmt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while( result ):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content = content +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result[1].strip()+"."+result[0].strip() + "\n"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result 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ibm_db.fetch_both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stmt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ibm_db.close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(conn)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datasets.write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datasetname,content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=content)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E22C3E-E122-F50C-395F-D1866B7A7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83" y="3576893"/>
            <a:ext cx="5887272" cy="24863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780C32-BB99-CF83-354C-7C6459D74D13}"/>
              </a:ext>
            </a:extLst>
          </p:cNvPr>
          <p:cNvSpPr txBox="1"/>
          <p:nvPr/>
        </p:nvSpPr>
        <p:spPr>
          <a:xfrm>
            <a:off x="433583" y="1931699"/>
            <a:ext cx="499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Example: run query and write to sequential dataset</a:t>
            </a:r>
            <a:endParaRPr lang="en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9483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E3D05-0A20-401C-B3CB-08F4A0EDE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 with z/OS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FFFEC-1182-4310-A50F-D794F2619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5626"/>
            <a:ext cx="3807996" cy="3566182"/>
          </a:xfrm>
        </p:spPr>
        <p:txBody>
          <a:bodyPr>
            <a:normAutofit/>
          </a:bodyPr>
          <a:lstStyle/>
          <a:p>
            <a:r>
              <a:rPr lang="en-US" dirty="0"/>
              <a:t>z/OSMF REST APIs</a:t>
            </a:r>
          </a:p>
          <a:p>
            <a:r>
              <a:rPr lang="en-US" dirty="0"/>
              <a:t>Also expensive to call</a:t>
            </a:r>
          </a:p>
          <a:p>
            <a:r>
              <a:rPr lang="en-US" dirty="0"/>
              <a:t>Will work on both z/OS and distributed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403D2-E107-4214-9B1D-D01B2ACB6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CFA456-94C3-4022-838B-553786BDD733}"/>
              </a:ext>
            </a:extLst>
          </p:cNvPr>
          <p:cNvSpPr/>
          <p:nvPr/>
        </p:nvSpPr>
        <p:spPr>
          <a:xfrm>
            <a:off x="4670725" y="1469670"/>
            <a:ext cx="7252569" cy="378565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import requests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'https://rs01.rocketsoftware.com:11443/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zosmf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restjobs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jobs?prefix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=IZPS*&amp;owner=*'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auth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requests.auth.HTTPBasicAuth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password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print(auth)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resp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requests.get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url,auth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auth,verify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=False)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resp.ok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print("%8s %8s %8s %8s %8s" % \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("Jobname", 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", "Owner", "Status","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Retcode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"))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for j in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resp.json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print("%8s %8s %8s %8s %8s" % \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( j["jobname"], j["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"], j["owner"], j["status"], j["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retcode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"] ))</a:t>
            </a:r>
          </a:p>
        </p:txBody>
      </p:sp>
    </p:spTree>
    <p:extLst>
      <p:ext uri="{BB962C8B-B14F-4D97-AF65-F5344CB8AC3E}">
        <p14:creationId xmlns:p14="http://schemas.microsoft.com/office/powerpoint/2010/main" val="2354959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E3D05-0A20-401C-B3CB-08F4A0EDE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 with z/OS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FFFEC-1182-4310-A50F-D794F2619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5626"/>
            <a:ext cx="3807996" cy="3566182"/>
          </a:xfrm>
        </p:spPr>
        <p:txBody>
          <a:bodyPr>
            <a:normAutofit/>
          </a:bodyPr>
          <a:lstStyle/>
          <a:p>
            <a:r>
              <a:rPr lang="en-US" dirty="0"/>
              <a:t>z/OSMF REST APIs</a:t>
            </a:r>
          </a:p>
          <a:p>
            <a:r>
              <a:rPr lang="en-US" dirty="0"/>
              <a:t>Also expensive to call</a:t>
            </a:r>
          </a:p>
          <a:p>
            <a:r>
              <a:rPr lang="en-US" dirty="0"/>
              <a:t>Will work on both z/OS and distributed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403D2-E107-4214-9B1D-D01B2ACB6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CFA456-94C3-4022-838B-553786BDD733}"/>
              </a:ext>
            </a:extLst>
          </p:cNvPr>
          <p:cNvSpPr/>
          <p:nvPr/>
        </p:nvSpPr>
        <p:spPr>
          <a:xfrm>
            <a:off x="4670725" y="1469670"/>
            <a:ext cx="7252569" cy="378565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import requests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'https://rs01.rocketsoftware.com:11443/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zosmf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restjobs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jobs?prefix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=IZPS*&amp;owner=*'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auth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requests.auth.HTTPBasicAuth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password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print(auth)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resp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requests.get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url,auth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auth,verify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=False)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resp.ok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print("%8s %8s %8s %8s %8s" % \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("Jobname", 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", "Owner", "Status","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Retcode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"))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for j in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resp.json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print("%8s %8s %8s %8s %8s" % \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( j["jobname"], j["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"], j["owner"], j["status"], j["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retcode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"] ))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038F7E-29FF-4128-9623-160BB2C272F5}"/>
              </a:ext>
            </a:extLst>
          </p:cNvPr>
          <p:cNvSpPr/>
          <p:nvPr/>
        </p:nvSpPr>
        <p:spPr>
          <a:xfrm>
            <a:off x="2067893" y="1825626"/>
            <a:ext cx="7252569" cy="329320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Jobname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Owner   Status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Retcode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IZPSRV STC01178   DOESTC   OUTPUT  CC 0000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IZPSRV STC04386   DOESTC   OUTPUT  CC 0000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IZPSRVP STC04120   DOESTC   OUTPUT  CC 0000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IZPSRVP STC04121   DOESTC   OUTPUT  CC 0000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IZPSRVP STC04113   DOESTC   OUTPUT  CC 0000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IZPSRVP STC04119   DOESTC   OUTPUT  CC 0000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IZPSRVP STC04112   DOESTC   OUTPUT  CC 0000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IZPSRVP STC04111   DOESTC   OUTPUT  CC 0000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IZPSRVP STC04110   DOESTC   OUTPUT  CC 0000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IZPSRV STC04387   DOESTC   ACTIVE     None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IZPSRVP STC04122   DOESTC   ACTIVE     None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IZPSRV2 STC07395   DOESTC   ACTIVE     None</a:t>
            </a:r>
          </a:p>
        </p:txBody>
      </p:sp>
    </p:spTree>
    <p:extLst>
      <p:ext uri="{BB962C8B-B14F-4D97-AF65-F5344CB8AC3E}">
        <p14:creationId xmlns:p14="http://schemas.microsoft.com/office/powerpoint/2010/main" val="14802333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E3D05-0A20-401C-B3CB-08F4A0EDE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 with z/OS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FFFEC-1182-4310-A50F-D794F2619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CFFI</a:t>
            </a:r>
          </a:p>
          <a:p>
            <a:pPr lvl="1"/>
            <a:r>
              <a:rPr lang="en-US" dirty="0"/>
              <a:t>Create python wrapper over C libraries, e.g., “access()” to check if file exists 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403D2-E107-4214-9B1D-D01B2ACB6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993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E3D05-0A20-401C-B3CB-08F4A0EDE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latin typeface="+mj-lt"/>
                <a:ea typeface="+mj-ea"/>
                <a:cs typeface="+mj-cs"/>
              </a:rPr>
              <a:t>Conclusion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0FF943C-E801-46F7-A1BA-9AD609F098B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403D2-E107-4214-9B1D-D01B2ACB6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69DC0A-373C-A14C-B171-3AA8C3C35877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55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712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C4856-F676-4DA9-87B8-8DE45896F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on LPAR w/o internet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2AE3C-9D24-411E-A993-4DD2E0091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Pip download </a:t>
            </a:r>
            <a:r>
              <a:rPr lang="en-US" dirty="0" err="1"/>
              <a:t>ibm_db</a:t>
            </a:r>
            <a:r>
              <a:rPr lang="en-US" dirty="0"/>
              <a:t> – on your laptop</a:t>
            </a:r>
          </a:p>
          <a:p>
            <a:r>
              <a:rPr lang="en-US" dirty="0"/>
              <a:t>Transfer to USS; unzip</a:t>
            </a:r>
          </a:p>
          <a:p>
            <a:r>
              <a:rPr lang="en-US" dirty="0"/>
              <a:t>cd python-</a:t>
            </a:r>
            <a:r>
              <a:rPr lang="en-US" dirty="0" err="1"/>
              <a:t>ibmdb</a:t>
            </a:r>
            <a:r>
              <a:rPr lang="en-US" dirty="0"/>
              <a:t>-</a:t>
            </a:r>
            <a:r>
              <a:rPr lang="en-US" dirty="0" err="1"/>
              <a:t>v.r.m</a:t>
            </a:r>
            <a:r>
              <a:rPr lang="en-US" dirty="0"/>
              <a:t>/IBM_DB/</a:t>
            </a:r>
            <a:r>
              <a:rPr lang="en-US" dirty="0" err="1"/>
              <a:t>ibm_db</a:t>
            </a:r>
            <a:endParaRPr lang="en-US" dirty="0"/>
          </a:p>
          <a:p>
            <a:r>
              <a:rPr lang="en-US" dirty="0" err="1"/>
              <a:t>chtag</a:t>
            </a:r>
            <a:r>
              <a:rPr lang="en-US" dirty="0"/>
              <a:t> –R –</a:t>
            </a:r>
            <a:r>
              <a:rPr lang="en-US" dirty="0" err="1"/>
              <a:t>tc</a:t>
            </a:r>
            <a:r>
              <a:rPr lang="en-US" dirty="0"/>
              <a:t> ISO8859-1 .</a:t>
            </a:r>
          </a:p>
          <a:p>
            <a:r>
              <a:rPr lang="en-US" dirty="0"/>
              <a:t>Pip install 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D3310-41D1-4703-80DA-AF4D2606B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237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C4856-F676-4DA9-87B8-8DE45896F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2AE3C-9D24-411E-A993-4DD2E0091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“Exception” on connect without detailed error messages</a:t>
            </a:r>
          </a:p>
          <a:p>
            <a:r>
              <a:rPr lang="en-US" dirty="0"/>
              <a:t>Most likely an encoding error with the ODBC </a:t>
            </a:r>
            <a:r>
              <a:rPr lang="en-US" dirty="0" err="1"/>
              <a:t>ini</a:t>
            </a:r>
            <a:r>
              <a:rPr lang="en-US" dirty="0"/>
              <a:t> file</a:t>
            </a:r>
          </a:p>
          <a:p>
            <a:r>
              <a:rPr lang="en-US" dirty="0"/>
              <a:t>MUST BE encoded in IBM-1047</a:t>
            </a:r>
          </a:p>
          <a:p>
            <a:r>
              <a:rPr lang="en-US" dirty="0"/>
              <a:t>MUST BE tagged IBM-1047</a:t>
            </a:r>
          </a:p>
          <a:p>
            <a:r>
              <a:rPr lang="en-US" dirty="0"/>
              <a:t>“text” tag must be off</a:t>
            </a:r>
          </a:p>
          <a:p>
            <a:r>
              <a:rPr lang="en-US" dirty="0"/>
              <a:t>Check file contents, e.g., [ and ]  (hex 0xAD and 0xBD)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D3310-41D1-4703-80DA-AF4D2606B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1C3D60-84B2-4097-AF90-CF60D7F4F90D}"/>
              </a:ext>
            </a:extLst>
          </p:cNvPr>
          <p:cNvSpPr/>
          <p:nvPr/>
        </p:nvSpPr>
        <p:spPr>
          <a:xfrm>
            <a:off x="4503853" y="5168609"/>
            <a:ext cx="7252569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Traceback (most recent call last):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File "simple-test.py", line 5, in &lt;module&gt;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conn=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ibm_db.connect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('','','')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</a:p>
        </p:txBody>
      </p:sp>
    </p:spTree>
    <p:extLst>
      <p:ext uri="{BB962C8B-B14F-4D97-AF65-F5344CB8AC3E}">
        <p14:creationId xmlns:p14="http://schemas.microsoft.com/office/powerpoint/2010/main" val="27503665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9BC3EE-7688-4456-8B3F-9E3E4899E020}"/>
              </a:ext>
            </a:extLst>
          </p:cNvPr>
          <p:cNvSpPr txBox="1"/>
          <p:nvPr/>
        </p:nvSpPr>
        <p:spPr>
          <a:xfrm>
            <a:off x="1565189" y="899236"/>
            <a:ext cx="9588843" cy="13757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DK" sz="1200" dirty="0">
              <a:solidFill>
                <a:schemeClr val="bg2"/>
              </a:solidFill>
            </a:endParaRPr>
          </a:p>
          <a:p>
            <a:r>
              <a:rPr lang="en-DK" sz="1200" dirty="0">
                <a:solidFill>
                  <a:schemeClr val="bg2"/>
                </a:solidFill>
              </a:rPr>
              <a:t>import requests</a:t>
            </a:r>
          </a:p>
          <a:p>
            <a:r>
              <a:rPr lang="en-DK" sz="1200" dirty="0">
                <a:solidFill>
                  <a:schemeClr val="bg2"/>
                </a:solidFill>
              </a:rPr>
              <a:t>import sys</a:t>
            </a:r>
          </a:p>
          <a:p>
            <a:r>
              <a:rPr lang="en-DK" sz="1200" dirty="0">
                <a:solidFill>
                  <a:schemeClr val="bg2"/>
                </a:solidFill>
              </a:rPr>
              <a:t>import time</a:t>
            </a:r>
          </a:p>
          <a:p>
            <a:endParaRPr lang="en-DK" sz="1200" dirty="0">
              <a:solidFill>
                <a:schemeClr val="bg2"/>
              </a:solidFill>
            </a:endParaRPr>
          </a:p>
          <a:p>
            <a:r>
              <a:rPr lang="en-DK" sz="1200" dirty="0">
                <a:solidFill>
                  <a:schemeClr val="bg2"/>
                </a:solidFill>
              </a:rPr>
              <a:t>if </a:t>
            </a:r>
            <a:r>
              <a:rPr lang="en-DK" sz="1200" dirty="0" err="1">
                <a:solidFill>
                  <a:schemeClr val="bg2"/>
                </a:solidFill>
              </a:rPr>
              <a:t>len</a:t>
            </a:r>
            <a:r>
              <a:rPr lang="en-DK" sz="1200" dirty="0">
                <a:solidFill>
                  <a:schemeClr val="bg2"/>
                </a:solidFill>
              </a:rPr>
              <a:t>(</a:t>
            </a:r>
            <a:r>
              <a:rPr lang="en-DK" sz="1200" dirty="0" err="1">
                <a:solidFill>
                  <a:schemeClr val="bg2"/>
                </a:solidFill>
              </a:rPr>
              <a:t>sys.argv</a:t>
            </a:r>
            <a:r>
              <a:rPr lang="en-DK" sz="1200" dirty="0">
                <a:solidFill>
                  <a:schemeClr val="bg2"/>
                </a:solidFill>
              </a:rPr>
              <a:t>) &lt; 3:</a:t>
            </a:r>
          </a:p>
          <a:p>
            <a:r>
              <a:rPr lang="en-DK" sz="1200" dirty="0">
                <a:solidFill>
                  <a:schemeClr val="bg2"/>
                </a:solidFill>
              </a:rPr>
              <a:t>   print("Usage: %s &lt;</a:t>
            </a:r>
            <a:r>
              <a:rPr lang="en-DK" sz="1200" dirty="0" err="1">
                <a:solidFill>
                  <a:schemeClr val="bg2"/>
                </a:solidFill>
              </a:rPr>
              <a:t>userid</a:t>
            </a:r>
            <a:r>
              <a:rPr lang="en-DK" sz="1200" dirty="0">
                <a:solidFill>
                  <a:schemeClr val="bg2"/>
                </a:solidFill>
              </a:rPr>
              <a:t>&gt; &lt;password&gt; " % (</a:t>
            </a:r>
            <a:r>
              <a:rPr lang="en-DK" sz="1200" dirty="0" err="1">
                <a:solidFill>
                  <a:schemeClr val="bg2"/>
                </a:solidFill>
              </a:rPr>
              <a:t>sys.argv</a:t>
            </a:r>
            <a:r>
              <a:rPr lang="en-DK" sz="1200" dirty="0">
                <a:solidFill>
                  <a:schemeClr val="bg2"/>
                </a:solidFill>
              </a:rPr>
              <a:t>[0]))</a:t>
            </a:r>
          </a:p>
          <a:p>
            <a:r>
              <a:rPr lang="en-DK" sz="1200" dirty="0">
                <a:solidFill>
                  <a:schemeClr val="bg2"/>
                </a:solidFill>
              </a:rPr>
              <a:t>   exit(-1)</a:t>
            </a:r>
          </a:p>
          <a:p>
            <a:endParaRPr lang="en-DK" sz="1200" dirty="0">
              <a:solidFill>
                <a:schemeClr val="bg2"/>
              </a:solidFill>
            </a:endParaRPr>
          </a:p>
          <a:p>
            <a:r>
              <a:rPr lang="en-DK" sz="1200" dirty="0" err="1">
                <a:solidFill>
                  <a:schemeClr val="bg2"/>
                </a:solidFill>
              </a:rPr>
              <a:t>userid</a:t>
            </a:r>
            <a:r>
              <a:rPr lang="en-DK" sz="1200" dirty="0">
                <a:solidFill>
                  <a:schemeClr val="bg2"/>
                </a:solidFill>
              </a:rPr>
              <a:t>=</a:t>
            </a:r>
            <a:r>
              <a:rPr lang="en-DK" sz="1200" dirty="0" err="1">
                <a:solidFill>
                  <a:schemeClr val="bg2"/>
                </a:solidFill>
              </a:rPr>
              <a:t>sys.argv</a:t>
            </a:r>
            <a:r>
              <a:rPr lang="en-DK" sz="1200" dirty="0">
                <a:solidFill>
                  <a:schemeClr val="bg2"/>
                </a:solidFill>
              </a:rPr>
              <a:t>[1]</a:t>
            </a:r>
          </a:p>
          <a:p>
            <a:r>
              <a:rPr lang="en-DK" sz="1200" dirty="0">
                <a:solidFill>
                  <a:schemeClr val="bg2"/>
                </a:solidFill>
              </a:rPr>
              <a:t>password=</a:t>
            </a:r>
            <a:r>
              <a:rPr lang="en-DK" sz="1200" dirty="0" err="1">
                <a:solidFill>
                  <a:schemeClr val="bg2"/>
                </a:solidFill>
              </a:rPr>
              <a:t>sys.argv</a:t>
            </a:r>
            <a:r>
              <a:rPr lang="en-DK" sz="1200" dirty="0">
                <a:solidFill>
                  <a:schemeClr val="bg2"/>
                </a:solidFill>
              </a:rPr>
              <a:t>[2]</a:t>
            </a:r>
          </a:p>
          <a:p>
            <a:endParaRPr lang="en-DK" sz="1200" dirty="0">
              <a:solidFill>
                <a:schemeClr val="bg2"/>
              </a:solidFill>
            </a:endParaRPr>
          </a:p>
          <a:p>
            <a:r>
              <a:rPr lang="en-DK" sz="1200" dirty="0" err="1">
                <a:solidFill>
                  <a:schemeClr val="bg2"/>
                </a:solidFill>
              </a:rPr>
              <a:t>baseUrl</a:t>
            </a:r>
            <a:r>
              <a:rPr lang="en-DK" sz="1200" dirty="0">
                <a:solidFill>
                  <a:schemeClr val="bg2"/>
                </a:solidFill>
              </a:rPr>
              <a:t>='https://rs01.rocketsoftware.com:9944'</a:t>
            </a:r>
          </a:p>
          <a:p>
            <a:r>
              <a:rPr lang="en-DK" sz="1200" dirty="0">
                <a:solidFill>
                  <a:schemeClr val="bg2"/>
                </a:solidFill>
              </a:rPr>
              <a:t>verify='/u/ts5941/cert/RS01.ROCKET.BASE64'</a:t>
            </a:r>
          </a:p>
          <a:p>
            <a:endParaRPr lang="en-DK" sz="1200" dirty="0">
              <a:solidFill>
                <a:schemeClr val="bg2"/>
              </a:solidFill>
            </a:endParaRPr>
          </a:p>
          <a:p>
            <a:endParaRPr lang="en-DK" sz="1200" dirty="0">
              <a:solidFill>
                <a:schemeClr val="bg2"/>
              </a:solidFill>
            </a:endParaRPr>
          </a:p>
          <a:p>
            <a:r>
              <a:rPr lang="en-DK" sz="1200" dirty="0" err="1">
                <a:solidFill>
                  <a:schemeClr val="bg2"/>
                </a:solidFill>
              </a:rPr>
              <a:t>maxretry</a:t>
            </a:r>
            <a:r>
              <a:rPr lang="en-DK" sz="1200" dirty="0">
                <a:solidFill>
                  <a:schemeClr val="bg2"/>
                </a:solidFill>
              </a:rPr>
              <a:t>=10</a:t>
            </a:r>
          </a:p>
          <a:p>
            <a:endParaRPr lang="en-DK" sz="1200" dirty="0">
              <a:solidFill>
                <a:schemeClr val="bg2"/>
              </a:solidFill>
            </a:endParaRPr>
          </a:p>
          <a:p>
            <a:r>
              <a:rPr lang="en-DK" sz="1200" dirty="0" err="1">
                <a:solidFill>
                  <a:schemeClr val="bg2"/>
                </a:solidFill>
              </a:rPr>
              <a:t>loginbody</a:t>
            </a:r>
            <a:r>
              <a:rPr lang="en-DK" sz="1200" dirty="0">
                <a:solidFill>
                  <a:schemeClr val="bg2"/>
                </a:solidFill>
              </a:rPr>
              <a:t> =  {</a:t>
            </a:r>
          </a:p>
          <a:p>
            <a:r>
              <a:rPr lang="en-DK" sz="1200" dirty="0">
                <a:solidFill>
                  <a:schemeClr val="bg2"/>
                </a:solidFill>
              </a:rPr>
              <a:t>    "</a:t>
            </a:r>
            <a:r>
              <a:rPr lang="en-DK" sz="1200" dirty="0" err="1">
                <a:solidFill>
                  <a:schemeClr val="bg2"/>
                </a:solidFill>
              </a:rPr>
              <a:t>userid</a:t>
            </a:r>
            <a:r>
              <a:rPr lang="en-DK" sz="1200" dirty="0">
                <a:solidFill>
                  <a:schemeClr val="bg2"/>
                </a:solidFill>
              </a:rPr>
              <a:t>": </a:t>
            </a:r>
            <a:r>
              <a:rPr lang="en-DK" sz="1200" dirty="0" err="1">
                <a:solidFill>
                  <a:schemeClr val="bg2"/>
                </a:solidFill>
              </a:rPr>
              <a:t>userid</a:t>
            </a:r>
            <a:r>
              <a:rPr lang="en-DK" sz="1200" dirty="0">
                <a:solidFill>
                  <a:schemeClr val="bg2"/>
                </a:solidFill>
              </a:rPr>
              <a:t>,</a:t>
            </a:r>
          </a:p>
          <a:p>
            <a:r>
              <a:rPr lang="en-DK" sz="1200" dirty="0">
                <a:solidFill>
                  <a:schemeClr val="bg2"/>
                </a:solidFill>
              </a:rPr>
              <a:t>    "password": password</a:t>
            </a:r>
          </a:p>
          <a:p>
            <a:r>
              <a:rPr lang="en-DK" sz="1200" dirty="0">
                <a:solidFill>
                  <a:schemeClr val="bg2"/>
                </a:solidFill>
              </a:rPr>
              <a:t>}</a:t>
            </a:r>
          </a:p>
          <a:p>
            <a:endParaRPr lang="en-DK" sz="1200" dirty="0">
              <a:solidFill>
                <a:schemeClr val="bg2"/>
              </a:solidFill>
            </a:endParaRPr>
          </a:p>
          <a:p>
            <a:r>
              <a:rPr lang="en-DK" sz="1200" dirty="0" err="1">
                <a:solidFill>
                  <a:schemeClr val="bg2"/>
                </a:solidFill>
              </a:rPr>
              <a:t>vebody</a:t>
            </a:r>
            <a:r>
              <a:rPr lang="en-DK" sz="1200" dirty="0">
                <a:solidFill>
                  <a:schemeClr val="bg2"/>
                </a:solidFill>
              </a:rPr>
              <a:t> = {</a:t>
            </a:r>
          </a:p>
          <a:p>
            <a:r>
              <a:rPr lang="en-DK" sz="1200" dirty="0">
                <a:solidFill>
                  <a:schemeClr val="bg2"/>
                </a:solidFill>
              </a:rPr>
              <a:t>    "connection": "profile1",</a:t>
            </a:r>
          </a:p>
          <a:p>
            <a:r>
              <a:rPr lang="en-DK" sz="1200" dirty="0">
                <a:solidFill>
                  <a:schemeClr val="bg2"/>
                </a:solidFill>
              </a:rPr>
              <a:t>    "</a:t>
            </a:r>
            <a:r>
              <a:rPr lang="en-DK" sz="1200" dirty="0" err="1">
                <a:solidFill>
                  <a:schemeClr val="bg2"/>
                </a:solidFill>
              </a:rPr>
              <a:t>sql_text</a:t>
            </a:r>
            <a:r>
              <a:rPr lang="en-DK" sz="1200" dirty="0">
                <a:solidFill>
                  <a:schemeClr val="bg2"/>
                </a:solidFill>
              </a:rPr>
              <a:t>": "SELECT NAME, CREATOR, TSNAME, COLCOUNT, CARD, NPAGES FROM SYSIBM.SYSTABLES WHERE TSNAME = 'ANLSPC08';",</a:t>
            </a:r>
          </a:p>
          <a:p>
            <a:r>
              <a:rPr lang="en-DK" sz="1200" dirty="0">
                <a:solidFill>
                  <a:schemeClr val="bg2"/>
                </a:solidFill>
              </a:rPr>
              <a:t>    "schema": "TS5941",</a:t>
            </a:r>
          </a:p>
          <a:p>
            <a:r>
              <a:rPr lang="en-DK" sz="1200" dirty="0">
                <a:solidFill>
                  <a:schemeClr val="bg2"/>
                </a:solidFill>
              </a:rPr>
              <a:t>    "</a:t>
            </a:r>
            <a:r>
              <a:rPr lang="en-DK" sz="1200" dirty="0" err="1">
                <a:solidFill>
                  <a:schemeClr val="bg2"/>
                </a:solidFill>
              </a:rPr>
              <a:t>explain_schema</a:t>
            </a:r>
            <a:r>
              <a:rPr lang="en-DK" sz="1200" dirty="0">
                <a:solidFill>
                  <a:schemeClr val="bg2"/>
                </a:solidFill>
              </a:rPr>
              <a:t>": "TS5941"</a:t>
            </a:r>
          </a:p>
          <a:p>
            <a:r>
              <a:rPr lang="en-DK" sz="1200" dirty="0">
                <a:solidFill>
                  <a:schemeClr val="bg2"/>
                </a:solidFill>
              </a:rPr>
              <a:t>}</a:t>
            </a:r>
          </a:p>
          <a:p>
            <a:endParaRPr lang="en-DK" sz="1200" dirty="0">
              <a:solidFill>
                <a:schemeClr val="bg2"/>
              </a:solidFill>
            </a:endParaRPr>
          </a:p>
          <a:p>
            <a:r>
              <a:rPr lang="en-DK" sz="1200" dirty="0">
                <a:solidFill>
                  <a:schemeClr val="bg2"/>
                </a:solidFill>
              </a:rPr>
              <a:t># Generate JWT auth token</a:t>
            </a:r>
          </a:p>
          <a:p>
            <a:r>
              <a:rPr lang="en-DK" sz="1200" dirty="0">
                <a:solidFill>
                  <a:schemeClr val="bg2"/>
                </a:solidFill>
              </a:rPr>
              <a:t>print("Logon TMS")</a:t>
            </a:r>
          </a:p>
          <a:p>
            <a:r>
              <a:rPr lang="en-DK" sz="1200" dirty="0" err="1">
                <a:solidFill>
                  <a:schemeClr val="bg2"/>
                </a:solidFill>
              </a:rPr>
              <a:t>url</a:t>
            </a:r>
            <a:r>
              <a:rPr lang="en-DK" sz="1200" dirty="0">
                <a:solidFill>
                  <a:schemeClr val="bg2"/>
                </a:solidFill>
              </a:rPr>
              <a:t> = </a:t>
            </a:r>
            <a:r>
              <a:rPr lang="en-DK" sz="1200" dirty="0" err="1">
                <a:solidFill>
                  <a:schemeClr val="bg2"/>
                </a:solidFill>
              </a:rPr>
              <a:t>baseUrl</a:t>
            </a:r>
            <a:r>
              <a:rPr lang="en-DK" sz="1200" dirty="0">
                <a:solidFill>
                  <a:schemeClr val="bg2"/>
                </a:solidFill>
              </a:rPr>
              <a:t> + '/</a:t>
            </a:r>
            <a:r>
              <a:rPr lang="en-DK" sz="1200" dirty="0" err="1">
                <a:solidFill>
                  <a:schemeClr val="bg2"/>
                </a:solidFill>
              </a:rPr>
              <a:t>tuningservice</a:t>
            </a:r>
            <a:r>
              <a:rPr lang="en-DK" sz="1200" dirty="0">
                <a:solidFill>
                  <a:schemeClr val="bg2"/>
                </a:solidFill>
              </a:rPr>
              <a:t>/v1/auth/tokens'</a:t>
            </a:r>
          </a:p>
          <a:p>
            <a:r>
              <a:rPr lang="en-DK" sz="1200" dirty="0">
                <a:solidFill>
                  <a:schemeClr val="bg2"/>
                </a:solidFill>
              </a:rPr>
              <a:t>resp = </a:t>
            </a:r>
            <a:r>
              <a:rPr lang="en-DK" sz="1200" dirty="0" err="1">
                <a:solidFill>
                  <a:schemeClr val="bg2"/>
                </a:solidFill>
              </a:rPr>
              <a:t>requests.post</a:t>
            </a:r>
            <a:r>
              <a:rPr lang="en-DK" sz="1200" dirty="0">
                <a:solidFill>
                  <a:schemeClr val="bg2"/>
                </a:solidFill>
              </a:rPr>
              <a:t>(</a:t>
            </a:r>
            <a:r>
              <a:rPr lang="en-DK" sz="1200" dirty="0" err="1">
                <a:solidFill>
                  <a:schemeClr val="bg2"/>
                </a:solidFill>
              </a:rPr>
              <a:t>url,json</a:t>
            </a:r>
            <a:r>
              <a:rPr lang="en-DK" sz="1200" dirty="0">
                <a:solidFill>
                  <a:schemeClr val="bg2"/>
                </a:solidFill>
              </a:rPr>
              <a:t>=</a:t>
            </a:r>
            <a:r>
              <a:rPr lang="en-DK" sz="1200" dirty="0" err="1">
                <a:solidFill>
                  <a:schemeClr val="bg2"/>
                </a:solidFill>
              </a:rPr>
              <a:t>loginbody,verify</a:t>
            </a:r>
            <a:r>
              <a:rPr lang="en-DK" sz="1200" dirty="0">
                <a:solidFill>
                  <a:schemeClr val="bg2"/>
                </a:solidFill>
              </a:rPr>
              <a:t>=verify)</a:t>
            </a:r>
          </a:p>
          <a:p>
            <a:r>
              <a:rPr lang="en-DK" sz="1200" dirty="0">
                <a:solidFill>
                  <a:schemeClr val="bg2"/>
                </a:solidFill>
              </a:rPr>
              <a:t>print(resp)</a:t>
            </a:r>
          </a:p>
          <a:p>
            <a:r>
              <a:rPr lang="en-DK" sz="1200" dirty="0">
                <a:solidFill>
                  <a:schemeClr val="bg2"/>
                </a:solidFill>
              </a:rPr>
              <a:t>token=</a:t>
            </a:r>
            <a:r>
              <a:rPr lang="en-DK" sz="1200" dirty="0" err="1">
                <a:solidFill>
                  <a:schemeClr val="bg2"/>
                </a:solidFill>
              </a:rPr>
              <a:t>resp.json</a:t>
            </a:r>
            <a:r>
              <a:rPr lang="en-DK" sz="1200" dirty="0">
                <a:solidFill>
                  <a:schemeClr val="bg2"/>
                </a:solidFill>
              </a:rPr>
              <a:t>()['token']</a:t>
            </a:r>
          </a:p>
          <a:p>
            <a:r>
              <a:rPr lang="en-DK" sz="1200" dirty="0">
                <a:solidFill>
                  <a:schemeClr val="bg2"/>
                </a:solidFill>
              </a:rPr>
              <a:t>#print(token)</a:t>
            </a:r>
          </a:p>
          <a:p>
            <a:r>
              <a:rPr lang="en-DK" sz="1200" dirty="0">
                <a:solidFill>
                  <a:schemeClr val="bg2"/>
                </a:solidFill>
              </a:rPr>
              <a:t>headers={'</a:t>
            </a:r>
            <a:r>
              <a:rPr lang="en-DK" sz="1200" dirty="0" err="1">
                <a:solidFill>
                  <a:schemeClr val="bg2"/>
                </a:solidFill>
              </a:rPr>
              <a:t>Authorization':'Bearer</a:t>
            </a:r>
            <a:r>
              <a:rPr lang="en-DK" sz="1200" dirty="0">
                <a:solidFill>
                  <a:schemeClr val="bg2"/>
                </a:solidFill>
              </a:rPr>
              <a:t> '+token}</a:t>
            </a:r>
          </a:p>
          <a:p>
            <a:endParaRPr lang="en-DK" sz="1200" dirty="0">
              <a:solidFill>
                <a:schemeClr val="bg2"/>
              </a:solidFill>
            </a:endParaRPr>
          </a:p>
          <a:p>
            <a:endParaRPr lang="en-DK" sz="1200" dirty="0">
              <a:solidFill>
                <a:schemeClr val="bg2"/>
              </a:solidFill>
            </a:endParaRPr>
          </a:p>
          <a:p>
            <a:r>
              <a:rPr lang="en-DK" sz="1200" dirty="0">
                <a:solidFill>
                  <a:schemeClr val="bg2"/>
                </a:solidFill>
              </a:rPr>
              <a:t>#Submit </a:t>
            </a:r>
            <a:r>
              <a:rPr lang="en-DK" sz="1200" dirty="0" err="1">
                <a:solidFill>
                  <a:schemeClr val="bg2"/>
                </a:solidFill>
              </a:rPr>
              <a:t>Runstats</a:t>
            </a:r>
            <a:r>
              <a:rPr lang="en-DK" sz="1200" dirty="0">
                <a:solidFill>
                  <a:schemeClr val="bg2"/>
                </a:solidFill>
              </a:rPr>
              <a:t> advisor</a:t>
            </a:r>
          </a:p>
          <a:p>
            <a:r>
              <a:rPr lang="en-DK" sz="1200" dirty="0">
                <a:solidFill>
                  <a:schemeClr val="bg2"/>
                </a:solidFill>
              </a:rPr>
              <a:t>print("Submit </a:t>
            </a:r>
            <a:r>
              <a:rPr lang="en-DK" sz="1200" dirty="0" err="1">
                <a:solidFill>
                  <a:schemeClr val="bg2"/>
                </a:solidFill>
              </a:rPr>
              <a:t>Runstats</a:t>
            </a:r>
            <a:r>
              <a:rPr lang="en-DK" sz="1200" dirty="0">
                <a:solidFill>
                  <a:schemeClr val="bg2"/>
                </a:solidFill>
              </a:rPr>
              <a:t> advisor")</a:t>
            </a:r>
          </a:p>
          <a:p>
            <a:r>
              <a:rPr lang="en-DK" sz="1200" dirty="0" err="1">
                <a:solidFill>
                  <a:schemeClr val="bg2"/>
                </a:solidFill>
              </a:rPr>
              <a:t>url</a:t>
            </a:r>
            <a:r>
              <a:rPr lang="en-DK" sz="1200" dirty="0">
                <a:solidFill>
                  <a:schemeClr val="bg2"/>
                </a:solidFill>
              </a:rPr>
              <a:t> = </a:t>
            </a:r>
            <a:r>
              <a:rPr lang="en-DK" sz="1200" dirty="0" err="1">
                <a:solidFill>
                  <a:schemeClr val="bg2"/>
                </a:solidFill>
              </a:rPr>
              <a:t>baseUrl</a:t>
            </a:r>
            <a:r>
              <a:rPr lang="en-DK" sz="1200" dirty="0">
                <a:solidFill>
                  <a:schemeClr val="bg2"/>
                </a:solidFill>
              </a:rPr>
              <a:t> + '/</a:t>
            </a:r>
            <a:r>
              <a:rPr lang="en-DK" sz="1200" dirty="0" err="1">
                <a:solidFill>
                  <a:schemeClr val="bg2"/>
                </a:solidFill>
              </a:rPr>
              <a:t>tuningservice</a:t>
            </a:r>
            <a:r>
              <a:rPr lang="en-DK" sz="1200" dirty="0">
                <a:solidFill>
                  <a:schemeClr val="bg2"/>
                </a:solidFill>
              </a:rPr>
              <a:t>/v1/</a:t>
            </a:r>
            <a:r>
              <a:rPr lang="en-DK" sz="1200" dirty="0" err="1">
                <a:solidFill>
                  <a:schemeClr val="bg2"/>
                </a:solidFill>
              </a:rPr>
              <a:t>sa</a:t>
            </a:r>
            <a:r>
              <a:rPr lang="en-DK" sz="1200" dirty="0">
                <a:solidFill>
                  <a:schemeClr val="bg2"/>
                </a:solidFill>
              </a:rPr>
              <a:t>'</a:t>
            </a:r>
          </a:p>
          <a:p>
            <a:r>
              <a:rPr lang="en-DK" sz="1200" dirty="0">
                <a:solidFill>
                  <a:schemeClr val="bg2"/>
                </a:solidFill>
              </a:rPr>
              <a:t>resp = </a:t>
            </a:r>
            <a:r>
              <a:rPr lang="en-DK" sz="1200" dirty="0" err="1">
                <a:solidFill>
                  <a:schemeClr val="bg2"/>
                </a:solidFill>
              </a:rPr>
              <a:t>requests.post</a:t>
            </a:r>
            <a:r>
              <a:rPr lang="en-DK" sz="1200" dirty="0">
                <a:solidFill>
                  <a:schemeClr val="bg2"/>
                </a:solidFill>
              </a:rPr>
              <a:t>(</a:t>
            </a:r>
            <a:r>
              <a:rPr lang="en-DK" sz="1200" dirty="0" err="1">
                <a:solidFill>
                  <a:schemeClr val="bg2"/>
                </a:solidFill>
              </a:rPr>
              <a:t>url,json</a:t>
            </a:r>
            <a:r>
              <a:rPr lang="en-DK" sz="1200" dirty="0">
                <a:solidFill>
                  <a:schemeClr val="bg2"/>
                </a:solidFill>
              </a:rPr>
              <a:t>=</a:t>
            </a:r>
            <a:r>
              <a:rPr lang="en-DK" sz="1200" dirty="0" err="1">
                <a:solidFill>
                  <a:schemeClr val="bg2"/>
                </a:solidFill>
              </a:rPr>
              <a:t>vebody,verify</a:t>
            </a:r>
            <a:r>
              <a:rPr lang="en-DK" sz="1200" dirty="0">
                <a:solidFill>
                  <a:schemeClr val="bg2"/>
                </a:solidFill>
              </a:rPr>
              <a:t>=</a:t>
            </a:r>
            <a:r>
              <a:rPr lang="en-DK" sz="1200" dirty="0" err="1">
                <a:solidFill>
                  <a:schemeClr val="bg2"/>
                </a:solidFill>
              </a:rPr>
              <a:t>verify,headers</a:t>
            </a:r>
            <a:r>
              <a:rPr lang="en-DK" sz="1200" dirty="0">
                <a:solidFill>
                  <a:schemeClr val="bg2"/>
                </a:solidFill>
              </a:rPr>
              <a:t>=headers)</a:t>
            </a:r>
          </a:p>
          <a:p>
            <a:r>
              <a:rPr lang="en-DK" sz="1200" dirty="0">
                <a:solidFill>
                  <a:schemeClr val="bg2"/>
                </a:solidFill>
              </a:rPr>
              <a:t>print(resp)</a:t>
            </a:r>
          </a:p>
          <a:p>
            <a:r>
              <a:rPr lang="en-DK" sz="1200" dirty="0">
                <a:solidFill>
                  <a:schemeClr val="bg2"/>
                </a:solidFill>
              </a:rPr>
              <a:t>#print(resp.json())</a:t>
            </a:r>
          </a:p>
          <a:p>
            <a:r>
              <a:rPr lang="en-DK" sz="1200" dirty="0">
                <a:solidFill>
                  <a:schemeClr val="bg2"/>
                </a:solidFill>
              </a:rPr>
              <a:t>print(</a:t>
            </a:r>
            <a:r>
              <a:rPr lang="en-DK" sz="1200" dirty="0" err="1">
                <a:solidFill>
                  <a:schemeClr val="bg2"/>
                </a:solidFill>
              </a:rPr>
              <a:t>resp.json</a:t>
            </a:r>
            <a:r>
              <a:rPr lang="en-DK" sz="1200" dirty="0">
                <a:solidFill>
                  <a:schemeClr val="bg2"/>
                </a:solidFill>
              </a:rPr>
              <a:t>()['payload']['result'])</a:t>
            </a:r>
          </a:p>
          <a:p>
            <a:r>
              <a:rPr lang="en-DK" sz="1200" dirty="0" err="1">
                <a:solidFill>
                  <a:schemeClr val="bg2"/>
                </a:solidFill>
              </a:rPr>
              <a:t>job_id</a:t>
            </a:r>
            <a:r>
              <a:rPr lang="en-DK" sz="1200" dirty="0">
                <a:solidFill>
                  <a:schemeClr val="bg2"/>
                </a:solidFill>
              </a:rPr>
              <a:t>=</a:t>
            </a:r>
            <a:r>
              <a:rPr lang="en-DK" sz="1200" dirty="0" err="1">
                <a:solidFill>
                  <a:schemeClr val="bg2"/>
                </a:solidFill>
              </a:rPr>
              <a:t>resp.json</a:t>
            </a:r>
            <a:r>
              <a:rPr lang="en-DK" sz="1200" dirty="0">
                <a:solidFill>
                  <a:schemeClr val="bg2"/>
                </a:solidFill>
              </a:rPr>
              <a:t>()['</a:t>
            </a:r>
            <a:r>
              <a:rPr lang="en-DK" sz="1200" dirty="0" err="1">
                <a:solidFill>
                  <a:schemeClr val="bg2"/>
                </a:solidFill>
              </a:rPr>
              <a:t>job_id</a:t>
            </a:r>
            <a:r>
              <a:rPr lang="en-DK" sz="1200" dirty="0">
                <a:solidFill>
                  <a:schemeClr val="bg2"/>
                </a:solidFill>
              </a:rPr>
              <a:t>']</a:t>
            </a:r>
          </a:p>
          <a:p>
            <a:endParaRPr lang="en-DK" sz="1200" dirty="0">
              <a:solidFill>
                <a:schemeClr val="bg2"/>
              </a:solidFill>
            </a:endParaRPr>
          </a:p>
          <a:p>
            <a:r>
              <a:rPr lang="en-DK" sz="1200" dirty="0">
                <a:solidFill>
                  <a:schemeClr val="bg2"/>
                </a:solidFill>
              </a:rPr>
              <a:t>#Check for VE job to complete</a:t>
            </a:r>
          </a:p>
          <a:p>
            <a:r>
              <a:rPr lang="en-DK" sz="1200" dirty="0" err="1">
                <a:solidFill>
                  <a:schemeClr val="bg2"/>
                </a:solidFill>
              </a:rPr>
              <a:t>url</a:t>
            </a:r>
            <a:r>
              <a:rPr lang="en-DK" sz="1200" dirty="0">
                <a:solidFill>
                  <a:schemeClr val="bg2"/>
                </a:solidFill>
              </a:rPr>
              <a:t> = </a:t>
            </a:r>
            <a:r>
              <a:rPr lang="en-DK" sz="1200" dirty="0" err="1">
                <a:solidFill>
                  <a:schemeClr val="bg2"/>
                </a:solidFill>
              </a:rPr>
              <a:t>baseUrl</a:t>
            </a:r>
            <a:r>
              <a:rPr lang="en-DK" sz="1200" dirty="0">
                <a:solidFill>
                  <a:schemeClr val="bg2"/>
                </a:solidFill>
              </a:rPr>
              <a:t> + '/</a:t>
            </a:r>
            <a:r>
              <a:rPr lang="en-DK" sz="1200" dirty="0" err="1">
                <a:solidFill>
                  <a:schemeClr val="bg2"/>
                </a:solidFill>
              </a:rPr>
              <a:t>tuningservice</a:t>
            </a:r>
            <a:r>
              <a:rPr lang="en-DK" sz="1200" dirty="0">
                <a:solidFill>
                  <a:schemeClr val="bg2"/>
                </a:solidFill>
              </a:rPr>
              <a:t>/v1/jobs/' + </a:t>
            </a:r>
            <a:r>
              <a:rPr lang="en-DK" sz="1200" dirty="0" err="1">
                <a:solidFill>
                  <a:schemeClr val="bg2"/>
                </a:solidFill>
              </a:rPr>
              <a:t>job_id</a:t>
            </a:r>
            <a:endParaRPr lang="en-DK" sz="1200" dirty="0">
              <a:solidFill>
                <a:schemeClr val="bg2"/>
              </a:solidFill>
            </a:endParaRPr>
          </a:p>
          <a:p>
            <a:r>
              <a:rPr lang="en-DK" sz="1200" dirty="0">
                <a:solidFill>
                  <a:schemeClr val="bg2"/>
                </a:solidFill>
              </a:rPr>
              <a:t>retry=0</a:t>
            </a:r>
          </a:p>
          <a:p>
            <a:r>
              <a:rPr lang="en-DK" sz="1200" dirty="0">
                <a:solidFill>
                  <a:schemeClr val="bg2"/>
                </a:solidFill>
              </a:rPr>
              <a:t>while True:</a:t>
            </a:r>
          </a:p>
          <a:p>
            <a:r>
              <a:rPr lang="en-DK" sz="1200" dirty="0">
                <a:solidFill>
                  <a:schemeClr val="bg2"/>
                </a:solidFill>
              </a:rPr>
              <a:t>   resp = </a:t>
            </a:r>
            <a:r>
              <a:rPr lang="en-DK" sz="1200" dirty="0" err="1">
                <a:solidFill>
                  <a:schemeClr val="bg2"/>
                </a:solidFill>
              </a:rPr>
              <a:t>requests.get</a:t>
            </a:r>
            <a:r>
              <a:rPr lang="en-DK" sz="1200" dirty="0">
                <a:solidFill>
                  <a:schemeClr val="bg2"/>
                </a:solidFill>
              </a:rPr>
              <a:t>(</a:t>
            </a:r>
            <a:r>
              <a:rPr lang="en-DK" sz="1200" dirty="0" err="1">
                <a:solidFill>
                  <a:schemeClr val="bg2"/>
                </a:solidFill>
              </a:rPr>
              <a:t>url,verify</a:t>
            </a:r>
            <a:r>
              <a:rPr lang="en-DK" sz="1200" dirty="0">
                <a:solidFill>
                  <a:schemeClr val="bg2"/>
                </a:solidFill>
              </a:rPr>
              <a:t>=</a:t>
            </a:r>
            <a:r>
              <a:rPr lang="en-DK" sz="1200" dirty="0" err="1">
                <a:solidFill>
                  <a:schemeClr val="bg2"/>
                </a:solidFill>
              </a:rPr>
              <a:t>verify,headers</a:t>
            </a:r>
            <a:r>
              <a:rPr lang="en-DK" sz="1200" dirty="0">
                <a:solidFill>
                  <a:schemeClr val="bg2"/>
                </a:solidFill>
              </a:rPr>
              <a:t>=headers)</a:t>
            </a:r>
          </a:p>
          <a:p>
            <a:r>
              <a:rPr lang="en-DK" sz="1200" dirty="0">
                <a:solidFill>
                  <a:schemeClr val="bg2"/>
                </a:solidFill>
              </a:rPr>
              <a:t>   status=</a:t>
            </a:r>
            <a:r>
              <a:rPr lang="en-DK" sz="1200" dirty="0" err="1">
                <a:solidFill>
                  <a:schemeClr val="bg2"/>
                </a:solidFill>
              </a:rPr>
              <a:t>resp.json</a:t>
            </a:r>
            <a:r>
              <a:rPr lang="en-DK" sz="1200" dirty="0">
                <a:solidFill>
                  <a:schemeClr val="bg2"/>
                </a:solidFill>
              </a:rPr>
              <a:t>()['payload']['result']['status']</a:t>
            </a:r>
          </a:p>
          <a:p>
            <a:r>
              <a:rPr lang="en-DK" sz="1200" dirty="0">
                <a:solidFill>
                  <a:schemeClr val="bg2"/>
                </a:solidFill>
              </a:rPr>
              <a:t>   print("Job ID %s status %s" % (</a:t>
            </a:r>
            <a:r>
              <a:rPr lang="en-DK" sz="1200" dirty="0" err="1">
                <a:solidFill>
                  <a:schemeClr val="bg2"/>
                </a:solidFill>
              </a:rPr>
              <a:t>job_id,status</a:t>
            </a:r>
            <a:r>
              <a:rPr lang="en-DK" sz="1200" dirty="0">
                <a:solidFill>
                  <a:schemeClr val="bg2"/>
                </a:solidFill>
              </a:rPr>
              <a:t>))</a:t>
            </a:r>
          </a:p>
          <a:p>
            <a:r>
              <a:rPr lang="en-DK" sz="1200" dirty="0">
                <a:solidFill>
                  <a:schemeClr val="bg2"/>
                </a:solidFill>
              </a:rPr>
              <a:t>   if status == 'COMPLETED':</a:t>
            </a:r>
          </a:p>
          <a:p>
            <a:r>
              <a:rPr lang="en-DK" sz="1200" dirty="0">
                <a:solidFill>
                  <a:schemeClr val="bg2"/>
                </a:solidFill>
              </a:rPr>
              <a:t>      break</a:t>
            </a:r>
          </a:p>
          <a:p>
            <a:endParaRPr lang="en-DK" sz="1200" dirty="0">
              <a:solidFill>
                <a:schemeClr val="bg2"/>
              </a:solidFill>
            </a:endParaRPr>
          </a:p>
          <a:p>
            <a:r>
              <a:rPr lang="en-DK" sz="1200" dirty="0">
                <a:solidFill>
                  <a:schemeClr val="bg2"/>
                </a:solidFill>
              </a:rPr>
              <a:t>   if retry &gt; </a:t>
            </a:r>
            <a:r>
              <a:rPr lang="en-DK" sz="1200" dirty="0" err="1">
                <a:solidFill>
                  <a:schemeClr val="bg2"/>
                </a:solidFill>
              </a:rPr>
              <a:t>maxretry</a:t>
            </a:r>
            <a:r>
              <a:rPr lang="en-DK" sz="1200" dirty="0">
                <a:solidFill>
                  <a:schemeClr val="bg2"/>
                </a:solidFill>
              </a:rPr>
              <a:t>:</a:t>
            </a:r>
          </a:p>
          <a:p>
            <a:r>
              <a:rPr lang="en-DK" sz="1200" dirty="0">
                <a:solidFill>
                  <a:schemeClr val="bg2"/>
                </a:solidFill>
              </a:rPr>
              <a:t>      print('Max retries reached')</a:t>
            </a:r>
          </a:p>
          <a:p>
            <a:r>
              <a:rPr lang="en-DK" sz="1200" dirty="0">
                <a:solidFill>
                  <a:schemeClr val="bg2"/>
                </a:solidFill>
              </a:rPr>
              <a:t>      </a:t>
            </a:r>
            <a:r>
              <a:rPr lang="en-DK" sz="1200" dirty="0" err="1">
                <a:solidFill>
                  <a:schemeClr val="bg2"/>
                </a:solidFill>
              </a:rPr>
              <a:t>sys.exit</a:t>
            </a:r>
            <a:r>
              <a:rPr lang="en-DK" sz="1200" dirty="0">
                <a:solidFill>
                  <a:schemeClr val="bg2"/>
                </a:solidFill>
              </a:rPr>
              <a:t>(-1)</a:t>
            </a:r>
          </a:p>
          <a:p>
            <a:endParaRPr lang="en-DK" sz="1200" dirty="0">
              <a:solidFill>
                <a:schemeClr val="bg2"/>
              </a:solidFill>
            </a:endParaRPr>
          </a:p>
          <a:p>
            <a:r>
              <a:rPr lang="en-DK" sz="1200" dirty="0">
                <a:solidFill>
                  <a:schemeClr val="bg2"/>
                </a:solidFill>
              </a:rPr>
              <a:t>   </a:t>
            </a:r>
            <a:r>
              <a:rPr lang="en-DK" sz="1200" dirty="0" err="1">
                <a:solidFill>
                  <a:schemeClr val="bg2"/>
                </a:solidFill>
              </a:rPr>
              <a:t>time.sleep</a:t>
            </a:r>
            <a:r>
              <a:rPr lang="en-DK" sz="1200" dirty="0">
                <a:solidFill>
                  <a:schemeClr val="bg2"/>
                </a:solidFill>
              </a:rPr>
              <a:t>(5)</a:t>
            </a:r>
          </a:p>
          <a:p>
            <a:r>
              <a:rPr lang="en-DK" sz="1200" dirty="0">
                <a:solidFill>
                  <a:schemeClr val="bg2"/>
                </a:solidFill>
              </a:rPr>
              <a:t>   retry = retry  + 1</a:t>
            </a:r>
          </a:p>
          <a:p>
            <a:endParaRPr lang="en-DK" sz="1200" dirty="0">
              <a:solidFill>
                <a:schemeClr val="bg2"/>
              </a:solidFill>
            </a:endParaRPr>
          </a:p>
          <a:p>
            <a:r>
              <a:rPr lang="en-DK" sz="1200" dirty="0">
                <a:solidFill>
                  <a:schemeClr val="bg2"/>
                </a:solidFill>
              </a:rPr>
              <a:t>#Retrieve results</a:t>
            </a:r>
          </a:p>
          <a:p>
            <a:r>
              <a:rPr lang="en-DK" sz="1200" dirty="0">
                <a:solidFill>
                  <a:schemeClr val="bg2"/>
                </a:solidFill>
              </a:rPr>
              <a:t>print("</a:t>
            </a:r>
            <a:r>
              <a:rPr lang="en-DK" sz="1200" dirty="0" err="1">
                <a:solidFill>
                  <a:schemeClr val="bg2"/>
                </a:solidFill>
              </a:rPr>
              <a:t>Runstats</a:t>
            </a:r>
            <a:r>
              <a:rPr lang="en-DK" sz="1200" dirty="0">
                <a:solidFill>
                  <a:schemeClr val="bg2"/>
                </a:solidFill>
              </a:rPr>
              <a:t> advisor results")</a:t>
            </a:r>
          </a:p>
          <a:p>
            <a:r>
              <a:rPr lang="en-DK" sz="1200" dirty="0" err="1">
                <a:solidFill>
                  <a:schemeClr val="bg2"/>
                </a:solidFill>
              </a:rPr>
              <a:t>url</a:t>
            </a:r>
            <a:r>
              <a:rPr lang="en-DK" sz="1200" dirty="0">
                <a:solidFill>
                  <a:schemeClr val="bg2"/>
                </a:solidFill>
              </a:rPr>
              <a:t> = </a:t>
            </a:r>
            <a:r>
              <a:rPr lang="en-DK" sz="1200" dirty="0" err="1">
                <a:solidFill>
                  <a:schemeClr val="bg2"/>
                </a:solidFill>
              </a:rPr>
              <a:t>baseUrl</a:t>
            </a:r>
            <a:r>
              <a:rPr lang="en-DK" sz="1200" dirty="0">
                <a:solidFill>
                  <a:schemeClr val="bg2"/>
                </a:solidFill>
              </a:rPr>
              <a:t> + '/</a:t>
            </a:r>
            <a:r>
              <a:rPr lang="en-DK" sz="1200" dirty="0" err="1">
                <a:solidFill>
                  <a:schemeClr val="bg2"/>
                </a:solidFill>
              </a:rPr>
              <a:t>tuningservice</a:t>
            </a:r>
            <a:r>
              <a:rPr lang="en-DK" sz="1200" dirty="0">
                <a:solidFill>
                  <a:schemeClr val="bg2"/>
                </a:solidFill>
              </a:rPr>
              <a:t>/v1/jobs/' + </a:t>
            </a:r>
            <a:r>
              <a:rPr lang="en-DK" sz="1200" dirty="0" err="1">
                <a:solidFill>
                  <a:schemeClr val="bg2"/>
                </a:solidFill>
              </a:rPr>
              <a:t>job_id</a:t>
            </a:r>
            <a:r>
              <a:rPr lang="en-DK" sz="1200" dirty="0">
                <a:solidFill>
                  <a:schemeClr val="bg2"/>
                </a:solidFill>
              </a:rPr>
              <a:t> + '/result'</a:t>
            </a:r>
          </a:p>
          <a:p>
            <a:r>
              <a:rPr lang="en-DK" sz="1200" dirty="0">
                <a:solidFill>
                  <a:schemeClr val="bg2"/>
                </a:solidFill>
              </a:rPr>
              <a:t>resp = </a:t>
            </a:r>
            <a:r>
              <a:rPr lang="en-DK" sz="1200" dirty="0" err="1">
                <a:solidFill>
                  <a:schemeClr val="bg2"/>
                </a:solidFill>
              </a:rPr>
              <a:t>requests.get</a:t>
            </a:r>
            <a:r>
              <a:rPr lang="en-DK" sz="1200" dirty="0">
                <a:solidFill>
                  <a:schemeClr val="bg2"/>
                </a:solidFill>
              </a:rPr>
              <a:t>(</a:t>
            </a:r>
            <a:r>
              <a:rPr lang="en-DK" sz="1200" dirty="0" err="1">
                <a:solidFill>
                  <a:schemeClr val="bg2"/>
                </a:solidFill>
              </a:rPr>
              <a:t>url,verify</a:t>
            </a:r>
            <a:r>
              <a:rPr lang="en-DK" sz="1200" dirty="0">
                <a:solidFill>
                  <a:schemeClr val="bg2"/>
                </a:solidFill>
              </a:rPr>
              <a:t>=</a:t>
            </a:r>
            <a:r>
              <a:rPr lang="en-DK" sz="1200" dirty="0" err="1">
                <a:solidFill>
                  <a:schemeClr val="bg2"/>
                </a:solidFill>
              </a:rPr>
              <a:t>verify,headers</a:t>
            </a:r>
            <a:r>
              <a:rPr lang="en-DK" sz="1200" dirty="0">
                <a:solidFill>
                  <a:schemeClr val="bg2"/>
                </a:solidFill>
              </a:rPr>
              <a:t>=headers)</a:t>
            </a:r>
          </a:p>
          <a:p>
            <a:r>
              <a:rPr lang="en-DK" sz="1200" dirty="0">
                <a:solidFill>
                  <a:schemeClr val="bg2"/>
                </a:solidFill>
              </a:rPr>
              <a:t>print(resp)</a:t>
            </a:r>
          </a:p>
          <a:p>
            <a:r>
              <a:rPr lang="en-DK" sz="1200" dirty="0">
                <a:solidFill>
                  <a:schemeClr val="bg2"/>
                </a:solidFill>
              </a:rPr>
              <a:t>#print(resp.json())</a:t>
            </a:r>
          </a:p>
          <a:p>
            <a:r>
              <a:rPr lang="en-DK" sz="1200" dirty="0">
                <a:solidFill>
                  <a:schemeClr val="bg2"/>
                </a:solidFill>
              </a:rPr>
              <a:t>for </a:t>
            </a:r>
            <a:r>
              <a:rPr lang="en-DK" sz="1200" dirty="0" err="1">
                <a:solidFill>
                  <a:schemeClr val="bg2"/>
                </a:solidFill>
              </a:rPr>
              <a:t>sa</a:t>
            </a:r>
            <a:r>
              <a:rPr lang="en-DK" sz="1200" dirty="0">
                <a:solidFill>
                  <a:schemeClr val="bg2"/>
                </a:solidFill>
              </a:rPr>
              <a:t> in </a:t>
            </a:r>
            <a:r>
              <a:rPr lang="en-DK" sz="1200" dirty="0" err="1">
                <a:solidFill>
                  <a:schemeClr val="bg2"/>
                </a:solidFill>
              </a:rPr>
              <a:t>resp.json</a:t>
            </a:r>
            <a:r>
              <a:rPr lang="en-DK" sz="1200" dirty="0">
                <a:solidFill>
                  <a:schemeClr val="bg2"/>
                </a:solidFill>
              </a:rPr>
              <a:t>()['payload']['result']:</a:t>
            </a:r>
          </a:p>
          <a:p>
            <a:r>
              <a:rPr lang="en-DK" sz="1200" dirty="0">
                <a:solidFill>
                  <a:schemeClr val="bg2"/>
                </a:solidFill>
              </a:rPr>
              <a:t>   print("</a:t>
            </a:r>
            <a:r>
              <a:rPr lang="en-DK" sz="1200" dirty="0" err="1">
                <a:solidFill>
                  <a:schemeClr val="bg2"/>
                </a:solidFill>
              </a:rPr>
              <a:t>Runstats</a:t>
            </a:r>
            <a:r>
              <a:rPr lang="en-DK" sz="1200" dirty="0">
                <a:solidFill>
                  <a:schemeClr val="bg2"/>
                </a:solidFill>
              </a:rPr>
              <a:t> recommended:\n %s" % (</a:t>
            </a:r>
            <a:r>
              <a:rPr lang="en-DK" sz="1200" dirty="0" err="1">
                <a:solidFill>
                  <a:schemeClr val="bg2"/>
                </a:solidFill>
              </a:rPr>
              <a:t>sa</a:t>
            </a:r>
            <a:r>
              <a:rPr lang="en-DK" sz="1200" dirty="0">
                <a:solidFill>
                  <a:schemeClr val="bg2"/>
                </a:solidFill>
              </a:rPr>
              <a:t>['</a:t>
            </a:r>
            <a:r>
              <a:rPr lang="en-DK" sz="1200" dirty="0" err="1">
                <a:solidFill>
                  <a:schemeClr val="bg2"/>
                </a:solidFill>
              </a:rPr>
              <a:t>runstats_recommended</a:t>
            </a:r>
            <a:r>
              <a:rPr lang="en-DK" sz="1200" dirty="0">
                <a:solidFill>
                  <a:schemeClr val="bg2"/>
                </a:solidFill>
              </a:rPr>
              <a:t>']))</a:t>
            </a:r>
          </a:p>
        </p:txBody>
      </p:sp>
    </p:spTree>
    <p:extLst>
      <p:ext uri="{BB962C8B-B14F-4D97-AF65-F5344CB8AC3E}">
        <p14:creationId xmlns:p14="http://schemas.microsoft.com/office/powerpoint/2010/main" val="3605892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7D000-CE70-4E79-9AD2-E4682D31E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use cases for Python on z/OS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E369C-127D-4E00-801B-075530A49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825625"/>
            <a:ext cx="11048999" cy="423763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Productivity aid programs; internal services</a:t>
            </a:r>
          </a:p>
          <a:p>
            <a:pPr lvl="1"/>
            <a:r>
              <a:rPr lang="en-US" dirty="0"/>
              <a:t>Replacement for REXX for “young” programmers</a:t>
            </a:r>
            <a:br>
              <a:rPr lang="en-US" dirty="0"/>
            </a:br>
            <a:endParaRPr lang="en-US" dirty="0"/>
          </a:p>
          <a:p>
            <a:r>
              <a:rPr lang="en-US" dirty="0"/>
              <a:t>Pipelines, automated testing, ..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Ansible (infrastructure provisioning)</a:t>
            </a:r>
          </a:p>
          <a:p>
            <a:endParaRPr lang="en-US" dirty="0"/>
          </a:p>
          <a:p>
            <a:r>
              <a:rPr lang="en-US" dirty="0"/>
              <a:t>Machine learning and analytics</a:t>
            </a:r>
          </a:p>
          <a:p>
            <a:endParaRPr lang="en-US" dirty="0"/>
          </a:p>
          <a:p>
            <a:r>
              <a:rPr lang="en-US" dirty="0"/>
              <a:t>Reporting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3BAD5-3E25-45E7-AFC9-6864B089B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48D3F035-B68C-8D3D-8FCD-7D793E07D378}"/>
              </a:ext>
            </a:extLst>
          </p:cNvPr>
          <p:cNvSpPr/>
          <p:nvPr/>
        </p:nvSpPr>
        <p:spPr>
          <a:xfrm>
            <a:off x="7288567" y="1825624"/>
            <a:ext cx="914400" cy="914400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1539CE49-7A33-4233-DF09-44061DF7603B}"/>
              </a:ext>
            </a:extLst>
          </p:cNvPr>
          <p:cNvSpPr/>
          <p:nvPr/>
        </p:nvSpPr>
        <p:spPr>
          <a:xfrm>
            <a:off x="3002132" y="5148865"/>
            <a:ext cx="914400" cy="914400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ED83E6-8D96-2FDA-FA29-3AAA85FDF882}"/>
              </a:ext>
            </a:extLst>
          </p:cNvPr>
          <p:cNvSpPr txBox="1"/>
          <p:nvPr/>
        </p:nvSpPr>
        <p:spPr>
          <a:xfrm>
            <a:off x="9082354" y="1405661"/>
            <a:ext cx="32646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REXX has much better z/OS support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Python has many modules, easy to code, more people knows python, … </a:t>
            </a:r>
            <a:endParaRPr lang="en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0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87189-5550-4C43-B5FB-200E74386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Get python for z/OS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5140E-1B5A-42EE-9852-7174B6804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900" y="952499"/>
            <a:ext cx="6896100" cy="4551655"/>
          </a:xfrm>
        </p:spPr>
        <p:txBody>
          <a:bodyPr wrap="square" anchor="t">
            <a:normAutofit fontScale="77500" lnSpcReduction="20000"/>
          </a:bodyPr>
          <a:lstStyle/>
          <a:p>
            <a:r>
              <a:rPr lang="en-US" dirty="0"/>
              <a:t>Order IBM Open Enterprise SDK for Python from IBM </a:t>
            </a:r>
            <a:r>
              <a:rPr lang="en-US" dirty="0" err="1"/>
              <a:t>ShopZ</a:t>
            </a:r>
            <a:r>
              <a:rPr lang="en-US" dirty="0"/>
              <a:t> (optional support available)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or</a:t>
            </a:r>
            <a:br>
              <a:rPr lang="en-US" dirty="0"/>
            </a:br>
            <a:endParaRPr lang="en-US" dirty="0"/>
          </a:p>
          <a:p>
            <a:r>
              <a:rPr lang="en-US" dirty="0"/>
              <a:t>Download PAX </a:t>
            </a:r>
            <a:r>
              <a:rPr lang="en-US" dirty="0">
                <a:hlinkClick r:id="rId2"/>
              </a:rPr>
              <a:t>https://www.ibm.com/products/open-enterprise-python-zos/details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or</a:t>
            </a:r>
            <a:br>
              <a:rPr lang="en-US" dirty="0"/>
            </a:br>
            <a:endParaRPr lang="en-US" dirty="0"/>
          </a:p>
          <a:p>
            <a:r>
              <a:rPr lang="en-US" dirty="0"/>
              <a:t>Rocket </a:t>
            </a:r>
            <a:r>
              <a:rPr lang="en-US" dirty="0" err="1"/>
              <a:t>OpenApp</a:t>
            </a:r>
            <a:r>
              <a:rPr lang="en-US" dirty="0"/>
              <a:t> Dev for z</a:t>
            </a:r>
          </a:p>
          <a:p>
            <a:pPr lvl="1"/>
            <a:r>
              <a:rPr lang="en-US" dirty="0">
                <a:hlinkClick r:id="rId3"/>
              </a:rPr>
              <a:t>https://www.rocketsoftware.com/openappdev-for-z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Conda</a:t>
            </a:r>
            <a:r>
              <a:rPr lang="en-US" dirty="0"/>
              <a:t> install or SMP/E (with support)</a:t>
            </a:r>
          </a:p>
          <a:p>
            <a:pPr lvl="1"/>
            <a:r>
              <a:rPr lang="en-US" dirty="0"/>
              <a:t>Includes IBM Python</a:t>
            </a:r>
          </a:p>
          <a:p>
            <a:pPr lvl="1"/>
            <a:r>
              <a:rPr lang="en-US" dirty="0"/>
              <a:t>Also includes git and many other open source tools for application developers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22B2A-D21E-4D6A-93FF-651488D0E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2024" y="6356350"/>
            <a:ext cx="69177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69DC0A-373C-A14C-B171-3AA8C3C358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78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CBA84D-0F12-428E-AD86-832E6CFC4D69}"/>
              </a:ext>
            </a:extLst>
          </p:cNvPr>
          <p:cNvSpPr/>
          <p:nvPr/>
        </p:nvSpPr>
        <p:spPr>
          <a:xfrm>
            <a:off x="4309540" y="5202177"/>
            <a:ext cx="6896100" cy="609600"/>
          </a:xfrm>
          <a:prstGeom prst="rect">
            <a:avLst/>
          </a:prstGeom>
        </p:spPr>
        <p:txBody>
          <a:bodyPr wrap="square" anchor="t"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</a:rPr>
              <a:t>Source code: https://github.com/ibmdb/python-ibmdb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687189-5550-4C43-B5FB-200E74386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Python and databases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5140E-1B5A-42EE-9852-7174B6804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900" y="952500"/>
            <a:ext cx="6896100" cy="4140200"/>
          </a:xfrm>
        </p:spPr>
        <p:txBody>
          <a:bodyPr wrap="square" anchor="t">
            <a:normAutofit fontScale="85000" lnSpcReduction="20000"/>
          </a:bodyPr>
          <a:lstStyle/>
          <a:p>
            <a:r>
              <a:rPr lang="en-US" dirty="0"/>
              <a:t>Python DB-API v2.0 specification</a:t>
            </a:r>
          </a:p>
          <a:p>
            <a:r>
              <a:rPr lang="en-US" dirty="0"/>
              <a:t>“Identical” code to access databases across all platforms &amp; database vendors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Python_ibmdb</a:t>
            </a:r>
            <a:r>
              <a:rPr lang="en-US" dirty="0"/>
              <a:t> project </a:t>
            </a:r>
          </a:p>
          <a:p>
            <a:pPr lvl="1"/>
            <a:r>
              <a:rPr lang="en-US" dirty="0"/>
              <a:t>Maintained by Db2 Connect development team</a:t>
            </a:r>
          </a:p>
          <a:p>
            <a:pPr lvl="1"/>
            <a:r>
              <a:rPr lang="en-US" dirty="0"/>
              <a:t>Uses ODBC drivers</a:t>
            </a:r>
          </a:p>
          <a:p>
            <a:endParaRPr lang="en-US" dirty="0"/>
          </a:p>
          <a:p>
            <a:r>
              <a:rPr lang="en-US" dirty="0" err="1"/>
              <a:t>ibm_db</a:t>
            </a:r>
            <a:r>
              <a:rPr lang="en-US" dirty="0"/>
              <a:t>: python drivers for IBM Db2 </a:t>
            </a:r>
          </a:p>
          <a:p>
            <a:r>
              <a:rPr lang="en-US" dirty="0" err="1"/>
              <a:t>ibm_db_dbi</a:t>
            </a:r>
            <a:r>
              <a:rPr lang="en-US" dirty="0"/>
              <a:t>: implementation of the DB-API v2.0 specification</a:t>
            </a:r>
          </a:p>
          <a:p>
            <a:r>
              <a:rPr lang="en-US" dirty="0"/>
              <a:t>You get both then you install </a:t>
            </a:r>
            <a:r>
              <a:rPr lang="en-US" dirty="0" err="1"/>
              <a:t>ibm_db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22B2A-D21E-4D6A-93FF-651488D0E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2024" y="6356350"/>
            <a:ext cx="69177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69DC0A-373C-A14C-B171-3AA8C3C358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3240DA-F4EE-425D-85C6-3756FE68BFB7}"/>
              </a:ext>
            </a:extLst>
          </p:cNvPr>
          <p:cNvSpPr/>
          <p:nvPr/>
        </p:nvSpPr>
        <p:spPr>
          <a:xfrm>
            <a:off x="4309540" y="5611722"/>
            <a:ext cx="66983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API doc: https://github.com/ibmdb/python-ibmdb/wiki/APIs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93DB3B-6C60-4C4A-ADDE-6B7CB068DB5F}"/>
              </a:ext>
            </a:extLst>
          </p:cNvPr>
          <p:cNvSpPr txBox="1"/>
          <p:nvPr/>
        </p:nvSpPr>
        <p:spPr>
          <a:xfrm>
            <a:off x="4309540" y="6011832"/>
            <a:ext cx="6098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Blog by John </a:t>
            </a:r>
            <a:r>
              <a:rPr lang="en-US" b="1" dirty="0" err="1">
                <a:solidFill>
                  <a:schemeClr val="bg2"/>
                </a:solidFill>
              </a:rPr>
              <a:t>Maenpaa</a:t>
            </a:r>
            <a:r>
              <a:rPr lang="en-US" b="1" dirty="0">
                <a:solidFill>
                  <a:schemeClr val="bg2"/>
                </a:solidFill>
              </a:rPr>
              <a:t>: </a:t>
            </a:r>
            <a:r>
              <a:rPr lang="en-DK" b="1" dirty="0">
                <a:solidFill>
                  <a:schemeClr val="bg2"/>
                </a:solidFill>
              </a:rPr>
              <a:t>https://www.idug.org/blogs/john-maenpaa1/2021/01/22/db2-python-programing-hdbc-vs-hdbi</a:t>
            </a:r>
          </a:p>
        </p:txBody>
      </p:sp>
    </p:spTree>
    <p:extLst>
      <p:ext uri="{BB962C8B-B14F-4D97-AF65-F5344CB8AC3E}">
        <p14:creationId xmlns:p14="http://schemas.microsoft.com/office/powerpoint/2010/main" val="259219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9EFC1-6371-4188-AEAB-ABE2D6900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ibm_db</a:t>
            </a:r>
            <a:r>
              <a:rPr lang="en-US" dirty="0"/>
              <a:t> – distributed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E49C6-6E98-4E59-B7DC-4A950D79E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distributed platform: </a:t>
            </a:r>
          </a:p>
          <a:p>
            <a:pPr lvl="1"/>
            <a:r>
              <a:rPr lang="en-US" dirty="0"/>
              <a:t>Uses Db2 Connect CLI drivers (IBM Data Server Driver)</a:t>
            </a:r>
          </a:p>
          <a:p>
            <a:pPr lvl="1"/>
            <a:r>
              <a:rPr lang="en-US" dirty="0"/>
              <a:t>Connect to Db2 for z/OS using DRDA</a:t>
            </a:r>
          </a:p>
          <a:p>
            <a:pPr lvl="1"/>
            <a:r>
              <a:rPr lang="en-US" dirty="0"/>
              <a:t>Need Db2 Connect for z/OS license to connect to Db2 for z/OS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961A2-205B-46C7-B8EF-CE65B8FBA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9DC0A-373C-A14C-B171-3AA8C3C3587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8B2D33-2EB7-4964-A49A-495A45686031}"/>
              </a:ext>
            </a:extLst>
          </p:cNvPr>
          <p:cNvSpPr/>
          <p:nvPr/>
        </p:nvSpPr>
        <p:spPr>
          <a:xfrm>
            <a:off x="3944171" y="3934057"/>
            <a:ext cx="1949116" cy="12625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ibm_db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A1B1F1-C5F1-47C8-BAB4-A03045E3A536}"/>
              </a:ext>
            </a:extLst>
          </p:cNvPr>
          <p:cNvSpPr/>
          <p:nvPr/>
        </p:nvSpPr>
        <p:spPr>
          <a:xfrm>
            <a:off x="6587235" y="3934057"/>
            <a:ext cx="1949116" cy="12625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ODBC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IBM Data Server Driver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970DC6-C0C1-4B70-B969-FF5E107ABD81}"/>
              </a:ext>
            </a:extLst>
          </p:cNvPr>
          <p:cNvSpPr/>
          <p:nvPr/>
        </p:nvSpPr>
        <p:spPr>
          <a:xfrm>
            <a:off x="9525947" y="3935024"/>
            <a:ext cx="1949116" cy="12625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Db2 for z/OS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F282085-81E3-4EBD-A1EF-BFC831CB441D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5893287" y="4565335"/>
            <a:ext cx="6939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9B4BBDA-75D9-443A-B67A-F748347A960C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8536351" y="4565335"/>
            <a:ext cx="989596" cy="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428269C-0162-4A40-9DFF-05D4D0F9A944}"/>
              </a:ext>
            </a:extLst>
          </p:cNvPr>
          <p:cNvSpPr txBox="1"/>
          <p:nvPr/>
        </p:nvSpPr>
        <p:spPr>
          <a:xfrm>
            <a:off x="8611803" y="4566302"/>
            <a:ext cx="724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DRDA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200FAD-C1A1-4E2C-A18D-30EC3A8910A0}"/>
              </a:ext>
            </a:extLst>
          </p:cNvPr>
          <p:cNvSpPr txBox="1"/>
          <p:nvPr/>
        </p:nvSpPr>
        <p:spPr>
          <a:xfrm>
            <a:off x="8122137" y="5457592"/>
            <a:ext cx="1731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Db2 Connect</a:t>
            </a:r>
          </a:p>
          <a:p>
            <a:r>
              <a:rPr lang="en-US" dirty="0">
                <a:solidFill>
                  <a:schemeClr val="bg1"/>
                </a:solidFill>
              </a:rPr>
              <a:t>License required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128CD56-4B61-4EDD-BB21-C201425F7831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8988112" y="4890678"/>
            <a:ext cx="35594" cy="566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2DFF2F8-F7EF-44A3-A1BF-7E3F2A8FCBB2}"/>
              </a:ext>
            </a:extLst>
          </p:cNvPr>
          <p:cNvSpPr/>
          <p:nvPr/>
        </p:nvSpPr>
        <p:spPr>
          <a:xfrm>
            <a:off x="1128113" y="3935991"/>
            <a:ext cx="1949116" cy="12625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Python</a:t>
            </a:r>
          </a:p>
          <a:p>
            <a:pPr algn="ctr"/>
            <a:r>
              <a:rPr lang="en-US" dirty="0"/>
              <a:t>LUW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907621F-10F3-4FA7-9E53-9E4A88EE535D}"/>
              </a:ext>
            </a:extLst>
          </p:cNvPr>
          <p:cNvCxnSpPr>
            <a:stCxn id="18" idx="3"/>
            <a:endCxn id="5" idx="1"/>
          </p:cNvCxnSpPr>
          <p:nvPr/>
        </p:nvCxnSpPr>
        <p:spPr>
          <a:xfrm flipV="1">
            <a:off x="3077229" y="4565335"/>
            <a:ext cx="866942" cy="1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84131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ContentSlide-DarkBG">
  <a:themeElements>
    <a:clrScheme name="IBM+Rocket">
      <a:dk1>
        <a:srgbClr val="000000"/>
      </a:dk1>
      <a:lt1>
        <a:srgbClr val="FFFFFF"/>
      </a:lt1>
      <a:dk2>
        <a:srgbClr val="0F61FE"/>
      </a:dk2>
      <a:lt2>
        <a:srgbClr val="017F75"/>
      </a:lt2>
      <a:accent1>
        <a:srgbClr val="222843"/>
      </a:accent1>
      <a:accent2>
        <a:srgbClr val="8846AC"/>
      </a:accent2>
      <a:accent3>
        <a:srgbClr val="333333"/>
      </a:accent3>
      <a:accent4>
        <a:srgbClr val="5DBA92"/>
      </a:accent4>
      <a:accent5>
        <a:srgbClr val="C9FA59"/>
      </a:accent5>
      <a:accent6>
        <a:srgbClr val="EB474D"/>
      </a:accent6>
      <a:hlink>
        <a:srgbClr val="47D0FF"/>
      </a:hlink>
      <a:folHlink>
        <a:srgbClr val="379C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S_PPT-Internal_Sept2019_v3-template" id="{303B257E-31DC-A840-BC38-AD6EACB210EE}" vid="{3C520267-499B-7A4F-AA54-8230DF3949A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7039</Words>
  <Application>Microsoft Office PowerPoint</Application>
  <PresentationFormat>Widescreen</PresentationFormat>
  <Paragraphs>881</Paragraphs>
  <Slides>58</Slides>
  <Notes>0</Notes>
  <HiddenSlides>16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Acumin Pro Condensed Semibold</vt:lpstr>
      <vt:lpstr>Arial</vt:lpstr>
      <vt:lpstr>Calibri</vt:lpstr>
      <vt:lpstr>Calibri Light</vt:lpstr>
      <vt:lpstr>Courier New</vt:lpstr>
      <vt:lpstr>IBM Plex Sans</vt:lpstr>
      <vt:lpstr>System Font Regular</vt:lpstr>
      <vt:lpstr>Wingdings</vt:lpstr>
      <vt:lpstr>Custom Design</vt:lpstr>
      <vt:lpstr>5_ContentSlide-DarkBG</vt:lpstr>
      <vt:lpstr>PowerPoint Presentation</vt:lpstr>
      <vt:lpstr>Agenda</vt:lpstr>
      <vt:lpstr>What is python</vt:lpstr>
      <vt:lpstr>Why Python</vt:lpstr>
      <vt:lpstr>Why Python, cont’ed</vt:lpstr>
      <vt:lpstr>Typical use cases for Python on z/OS</vt:lpstr>
      <vt:lpstr>Get python for z/OS</vt:lpstr>
      <vt:lpstr>Python and databases</vt:lpstr>
      <vt:lpstr>ibm_db – distributed platform</vt:lpstr>
      <vt:lpstr>ibm_db – installing on distributed platform</vt:lpstr>
      <vt:lpstr>ibm_db – z/OS</vt:lpstr>
      <vt:lpstr>Installing ibm_db on z/OS</vt:lpstr>
      <vt:lpstr>Installing ibm_db on z/OS</vt:lpstr>
      <vt:lpstr>Installing ibm_db on z/OS, cont’ed</vt:lpstr>
      <vt:lpstr>First ibm_db program</vt:lpstr>
      <vt:lpstr>First ibm_db program, cont’ed</vt:lpstr>
      <vt:lpstr>First ibm_db program, cont’ed</vt:lpstr>
      <vt:lpstr>Ok, what if I am running on distributed platform?</vt:lpstr>
      <vt:lpstr>Bonus slide: what about SSL?</vt:lpstr>
      <vt:lpstr>Second ibm_db program</vt:lpstr>
      <vt:lpstr>Second ibm_db program, cont’ed</vt:lpstr>
      <vt:lpstr>Second ibm_db program, cont’ed</vt:lpstr>
      <vt:lpstr>Second ibm_db program, cont’ed</vt:lpstr>
      <vt:lpstr>Second ibm_db program, cont’ed</vt:lpstr>
      <vt:lpstr>Second ibm_db program, cont’ed</vt:lpstr>
      <vt:lpstr>Second ibm_db program, iteration #2</vt:lpstr>
      <vt:lpstr>Host variables &amp; cache prepare</vt:lpstr>
      <vt:lpstr>Auto commit</vt:lpstr>
      <vt:lpstr>Second ibm_db program, iteration #2, cont’ed</vt:lpstr>
      <vt:lpstr>Error handling</vt:lpstr>
      <vt:lpstr>Calling a stored procedure</vt:lpstr>
      <vt:lpstr>Calling a stored procedure, cont’ed</vt:lpstr>
      <vt:lpstr>Calling a stored procedure, cont’ed</vt:lpstr>
      <vt:lpstr>Calling a stored procedure, cont’ed</vt:lpstr>
      <vt:lpstr>Calling a stored procedure – ADMIN_COMMAND_DB2</vt:lpstr>
      <vt:lpstr>Python and all the libraries</vt:lpstr>
      <vt:lpstr>Calling a Db2 native REST service</vt:lpstr>
      <vt:lpstr>Tune a query using IBM Db2 Tuning Services</vt:lpstr>
      <vt:lpstr>Tune a query using IBM Db2 Tuning Services</vt:lpstr>
      <vt:lpstr>Tune a query using IBM Db2 Tuning Services</vt:lpstr>
      <vt:lpstr>Upgrade EXPLAIN tables – inspired from IDUG-L</vt:lpstr>
      <vt:lpstr>Manage Db2 Analytics Accelerator</vt:lpstr>
      <vt:lpstr>Load table in Db2 Analytics Accelerator</vt:lpstr>
      <vt:lpstr>Jupyter install on z/OS</vt:lpstr>
      <vt:lpstr>Jupyter</vt:lpstr>
      <vt:lpstr>Write excel file from Db2 query</vt:lpstr>
      <vt:lpstr>Write excel file from Db2 query</vt:lpstr>
      <vt:lpstr>Bonus topic – interact with z/OS</vt:lpstr>
      <vt:lpstr>Interact with z/OS</vt:lpstr>
      <vt:lpstr>Interact with z/OS</vt:lpstr>
      <vt:lpstr>IBM Z Open Automation Utilities</vt:lpstr>
      <vt:lpstr>Interact with z/OS</vt:lpstr>
      <vt:lpstr>Interact with z/OS</vt:lpstr>
      <vt:lpstr>Interact with z/OS</vt:lpstr>
      <vt:lpstr>Conclusion</vt:lpstr>
      <vt:lpstr>Install on LPAR w/o internet access</vt:lpstr>
      <vt:lpstr>Troubleshooting (1)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Heckman</dc:creator>
  <cp:lastModifiedBy>Jorn Thyssen</cp:lastModifiedBy>
  <cp:revision>38</cp:revision>
  <cp:lastPrinted>2022-07-11T12:23:49Z</cp:lastPrinted>
  <dcterms:created xsi:type="dcterms:W3CDTF">2019-11-12T17:59:23Z</dcterms:created>
  <dcterms:modified xsi:type="dcterms:W3CDTF">2022-09-13T13:59:09Z</dcterms:modified>
</cp:coreProperties>
</file>