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5" r:id="rId4"/>
    <p:sldMasterId id="2147483750" r:id="rId5"/>
    <p:sldMasterId id="2147483770" r:id="rId6"/>
  </p:sldMasterIdLst>
  <p:notesMasterIdLst>
    <p:notesMasterId r:id="rId64"/>
  </p:notesMasterIdLst>
  <p:handoutMasterIdLst>
    <p:handoutMasterId r:id="rId65"/>
  </p:handoutMasterIdLst>
  <p:sldIdLst>
    <p:sldId id="256" r:id="rId7"/>
    <p:sldId id="1803" r:id="rId8"/>
    <p:sldId id="1819" r:id="rId9"/>
    <p:sldId id="1804" r:id="rId10"/>
    <p:sldId id="1806" r:id="rId11"/>
    <p:sldId id="1805" r:id="rId12"/>
    <p:sldId id="1807" r:id="rId13"/>
    <p:sldId id="1808" r:id="rId14"/>
    <p:sldId id="1809" r:id="rId15"/>
    <p:sldId id="1810" r:id="rId16"/>
    <p:sldId id="1811" r:id="rId17"/>
    <p:sldId id="1812" r:id="rId18"/>
    <p:sldId id="900" r:id="rId19"/>
    <p:sldId id="903" r:id="rId20"/>
    <p:sldId id="1813" r:id="rId21"/>
    <p:sldId id="1814" r:id="rId22"/>
    <p:sldId id="1815" r:id="rId23"/>
    <p:sldId id="1816" r:id="rId24"/>
    <p:sldId id="1817" r:id="rId25"/>
    <p:sldId id="275" r:id="rId26"/>
    <p:sldId id="953" r:id="rId27"/>
    <p:sldId id="959" r:id="rId28"/>
    <p:sldId id="781" r:id="rId29"/>
    <p:sldId id="750" r:id="rId30"/>
    <p:sldId id="1792" r:id="rId31"/>
    <p:sldId id="962" r:id="rId32"/>
    <p:sldId id="961" r:id="rId33"/>
    <p:sldId id="964" r:id="rId34"/>
    <p:sldId id="1794" r:id="rId35"/>
    <p:sldId id="967" r:id="rId36"/>
    <p:sldId id="1797" r:id="rId37"/>
    <p:sldId id="1798" r:id="rId38"/>
    <p:sldId id="963" r:id="rId39"/>
    <p:sldId id="909" r:id="rId40"/>
    <p:sldId id="918" r:id="rId41"/>
    <p:sldId id="923" r:id="rId42"/>
    <p:sldId id="988" r:id="rId43"/>
    <p:sldId id="965" r:id="rId44"/>
    <p:sldId id="966" r:id="rId45"/>
    <p:sldId id="968" r:id="rId46"/>
    <p:sldId id="969" r:id="rId47"/>
    <p:sldId id="970" r:id="rId48"/>
    <p:sldId id="971" r:id="rId49"/>
    <p:sldId id="972" r:id="rId50"/>
    <p:sldId id="973" r:id="rId51"/>
    <p:sldId id="980" r:id="rId52"/>
    <p:sldId id="981" r:id="rId53"/>
    <p:sldId id="982" r:id="rId54"/>
    <p:sldId id="983" r:id="rId55"/>
    <p:sldId id="1820" r:id="rId56"/>
    <p:sldId id="1788" r:id="rId57"/>
    <p:sldId id="1789" r:id="rId58"/>
    <p:sldId id="1790" r:id="rId59"/>
    <p:sldId id="1791" r:id="rId60"/>
    <p:sldId id="1818" r:id="rId61"/>
    <p:sldId id="989" r:id="rId62"/>
    <p:sldId id="282" r:id="rId63"/>
  </p:sldIdLst>
  <p:sldSz cx="9144000" cy="5143500" type="screen16x9"/>
  <p:notesSz cx="7053263" cy="9309100"/>
  <p:defaultText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2" algn="l" defTabSz="457181" rtl="0" eaLnBrk="1" latinLnBrk="0" hangingPunct="1">
      <a:defRPr sz="1800" kern="1200">
        <a:solidFill>
          <a:schemeClr val="tx1"/>
        </a:solidFill>
        <a:latin typeface="+mn-lt"/>
        <a:ea typeface="+mn-ea"/>
        <a:cs typeface="+mn-cs"/>
      </a:defRPr>
    </a:lvl3pPr>
    <a:lvl4pPr marL="1371543" algn="l" defTabSz="457181" rtl="0" eaLnBrk="1" latinLnBrk="0" hangingPunct="1">
      <a:defRPr sz="1800" kern="1200">
        <a:solidFill>
          <a:schemeClr val="tx1"/>
        </a:solidFill>
        <a:latin typeface="+mn-lt"/>
        <a:ea typeface="+mn-ea"/>
        <a:cs typeface="+mn-cs"/>
      </a:defRPr>
    </a:lvl4pPr>
    <a:lvl5pPr marL="1828724" algn="l" defTabSz="457181" rtl="0" eaLnBrk="1" latinLnBrk="0" hangingPunct="1">
      <a:defRPr sz="1800" kern="1200">
        <a:solidFill>
          <a:schemeClr val="tx1"/>
        </a:solidFill>
        <a:latin typeface="+mn-lt"/>
        <a:ea typeface="+mn-ea"/>
        <a:cs typeface="+mn-cs"/>
      </a:defRPr>
    </a:lvl5pPr>
    <a:lvl6pPr marL="2285905" algn="l" defTabSz="457181" rtl="0" eaLnBrk="1" latinLnBrk="0" hangingPunct="1">
      <a:defRPr sz="1800" kern="1200">
        <a:solidFill>
          <a:schemeClr val="tx1"/>
        </a:solidFill>
        <a:latin typeface="+mn-lt"/>
        <a:ea typeface="+mn-ea"/>
        <a:cs typeface="+mn-cs"/>
      </a:defRPr>
    </a:lvl6pPr>
    <a:lvl7pPr marL="2743086" algn="l" defTabSz="457181" rtl="0" eaLnBrk="1" latinLnBrk="0" hangingPunct="1">
      <a:defRPr sz="1800" kern="1200">
        <a:solidFill>
          <a:schemeClr val="tx1"/>
        </a:solidFill>
        <a:latin typeface="+mn-lt"/>
        <a:ea typeface="+mn-ea"/>
        <a:cs typeface="+mn-cs"/>
      </a:defRPr>
    </a:lvl7pPr>
    <a:lvl8pPr marL="3200266" algn="l" defTabSz="457181" rtl="0" eaLnBrk="1" latinLnBrk="0" hangingPunct="1">
      <a:defRPr sz="1800" kern="1200">
        <a:solidFill>
          <a:schemeClr val="tx1"/>
        </a:solidFill>
        <a:latin typeface="+mn-lt"/>
        <a:ea typeface="+mn-ea"/>
        <a:cs typeface="+mn-cs"/>
      </a:defRPr>
    </a:lvl8pPr>
    <a:lvl9pPr marL="3657448" algn="l" defTabSz="45718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485">
          <p15:clr>
            <a:srgbClr val="A4A3A4"/>
          </p15:clr>
        </p15:guide>
        <p15:guide id="4" orient="horz" pos="3059">
          <p15:clr>
            <a:srgbClr val="A4A3A4"/>
          </p15:clr>
        </p15:guide>
        <p15:guide id="5" orient="horz" pos="372" userDrawn="1">
          <p15:clr>
            <a:srgbClr val="A4A3A4"/>
          </p15:clr>
        </p15:guide>
        <p15:guide id="6" orient="horz" pos="178">
          <p15:clr>
            <a:srgbClr val="A4A3A4"/>
          </p15:clr>
        </p15:guide>
        <p15:guide id="7" orient="horz" pos="2773">
          <p15:clr>
            <a:srgbClr val="A4A3A4"/>
          </p15:clr>
        </p15:guide>
        <p15:guide id="8" orient="horz" pos="469">
          <p15:clr>
            <a:srgbClr val="A4A3A4"/>
          </p15:clr>
        </p15:guide>
        <p15:guide id="9" pos="5184" userDrawn="1">
          <p15:clr>
            <a:srgbClr val="A4A3A4"/>
          </p15:clr>
        </p15:guide>
        <p15:guide id="10" pos="3757">
          <p15:clr>
            <a:srgbClr val="A4A3A4"/>
          </p15:clr>
        </p15:guide>
        <p15:guide id="11" pos="2162">
          <p15:clr>
            <a:srgbClr val="A4A3A4"/>
          </p15:clr>
        </p15:guide>
        <p15:guide id="12" userDrawn="1">
          <p15:clr>
            <a:srgbClr val="A4A3A4"/>
          </p15:clr>
        </p15:guide>
        <p15:guide id="13" pos="229">
          <p15:clr>
            <a:srgbClr val="A4A3A4"/>
          </p15:clr>
        </p15:guide>
        <p15:guide id="14" pos="432" userDrawn="1">
          <p15:clr>
            <a:srgbClr val="A4A3A4"/>
          </p15:clr>
        </p15:guide>
        <p15:guide id="15" pos="2003">
          <p15:clr>
            <a:srgbClr val="A4A3A4"/>
          </p15:clr>
        </p15:guide>
        <p15:guide id="16" pos="3605">
          <p15:clr>
            <a:srgbClr val="A4A3A4"/>
          </p15:clr>
        </p15:guide>
        <p15:guide id="17" pos="5527">
          <p15:clr>
            <a:srgbClr val="A4A3A4"/>
          </p15:clr>
        </p15:guide>
        <p15:guide id="18" pos="288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1650F"/>
    <a:srgbClr val="009900"/>
    <a:srgbClr val="1694B0"/>
    <a:srgbClr val="66FF33"/>
    <a:srgbClr val="00CC00"/>
    <a:srgbClr val="FF9900"/>
    <a:srgbClr val="3333FF"/>
    <a:srgbClr val="0000FF"/>
    <a:srgbClr val="F053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DDD3E9-2ACE-4B03-9056-2F031A7E9EA0}" v="286" dt="2021-02-27T21:02:41.0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0" autoAdjust="0"/>
    <p:restoredTop sz="93246" autoAdjust="0"/>
  </p:normalViewPr>
  <p:slideViewPr>
    <p:cSldViewPr snapToGrid="0" snapToObjects="1">
      <p:cViewPr varScale="1">
        <p:scale>
          <a:sx n="78" d="100"/>
          <a:sy n="78" d="100"/>
        </p:scale>
        <p:origin x="814" y="24"/>
      </p:cViewPr>
      <p:guideLst>
        <p:guide orient="horz" pos="1620"/>
        <p:guide pos="2880"/>
        <p:guide orient="horz" pos="2485"/>
        <p:guide orient="horz" pos="3059"/>
        <p:guide orient="horz" pos="372"/>
        <p:guide orient="horz" pos="178"/>
        <p:guide orient="horz" pos="2773"/>
        <p:guide orient="horz" pos="469"/>
        <p:guide pos="5184"/>
        <p:guide pos="3757"/>
        <p:guide pos="2162"/>
        <p:guide/>
        <p:guide pos="229"/>
        <p:guide pos="432"/>
        <p:guide pos="2003"/>
        <p:guide pos="3605"/>
        <p:guide pos="5527"/>
        <p:guide pos="2881"/>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varScale="1">
      <p:scale>
        <a:sx n="100" d="100"/>
        <a:sy n="100" d="100"/>
      </p:scale>
      <p:origin x="0" y="-9677"/>
    </p:cViewPr>
  </p:sorterViewPr>
  <p:notesViewPr>
    <p:cSldViewPr snapToGrid="0" snapToObjects="1">
      <p:cViewPr varScale="1">
        <p:scale>
          <a:sx n="54" d="100"/>
          <a:sy n="54" d="100"/>
        </p:scale>
        <p:origin x="2868" y="9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_rels/viewProps.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slide" Target="slides/slide52.xml"/><Relationship Id="rId1" Type="http://schemas.openxmlformats.org/officeDocument/2006/relationships/slide" Target="slides/slide51.xml"/><Relationship Id="rId4"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A0840890-AD84-9848-9BDC-AC15022E8581}" type="datetimeFigureOut">
              <a:rPr lang="en-US" smtClean="0"/>
              <a:t>2/26/2021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928B5E39-FA4A-7843-9139-3229D460717B}" type="slidenum">
              <a:rPr lang="en-US" smtClean="0"/>
              <a:t>‹#›</a:t>
            </a:fld>
            <a:endParaRPr lang="en-US"/>
          </a:p>
        </p:txBody>
      </p:sp>
    </p:spTree>
    <p:extLst>
      <p:ext uri="{BB962C8B-B14F-4D97-AF65-F5344CB8AC3E}">
        <p14:creationId xmlns:p14="http://schemas.microsoft.com/office/powerpoint/2010/main" val="2234403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C236E5E1-0CA3-CC40-BA70-209A5162499D}" type="datetimeFigureOut">
              <a:rPr lang="en-US" smtClean="0"/>
              <a:t>2/26/2021</a:t>
            </a:fld>
            <a:endParaRPr lang="en-US"/>
          </a:p>
        </p:txBody>
      </p:sp>
      <p:sp>
        <p:nvSpPr>
          <p:cNvPr id="4" name="Slide Image Placeholder 3"/>
          <p:cNvSpPr>
            <a:spLocks noGrp="1" noRot="1" noChangeAspect="1"/>
          </p:cNvSpPr>
          <p:nvPr>
            <p:ph type="sldImg" idx="2"/>
          </p:nvPr>
        </p:nvSpPr>
        <p:spPr>
          <a:xfrm>
            <a:off x="423863" y="698500"/>
            <a:ext cx="6205537"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08980E37-1CE1-C549-B0D8-D5A78A41D0FF}" type="slidenum">
              <a:rPr lang="en-US" smtClean="0"/>
              <a:t>‹#›</a:t>
            </a:fld>
            <a:endParaRPr lang="en-US"/>
          </a:p>
        </p:txBody>
      </p:sp>
    </p:spTree>
    <p:extLst>
      <p:ext uri="{BB962C8B-B14F-4D97-AF65-F5344CB8AC3E}">
        <p14:creationId xmlns:p14="http://schemas.microsoft.com/office/powerpoint/2010/main" val="2519119188"/>
      </p:ext>
    </p:extLst>
  </p:cSld>
  <p:clrMap bg1="lt1" tx1="dk1" bg2="lt2" tx2="dk2" accent1="accent1" accent2="accent2" accent3="accent3" accent4="accent4" accent5="accent5" accent6="accent6" hlink="hlink" folHlink="folHlink"/>
  <p:hf hdr="0" ftr="0" dt="0"/>
  <p:notesStyle>
    <a:lvl1pPr marL="0" algn="l" defTabSz="457181" rtl="0" eaLnBrk="1" latinLnBrk="0" hangingPunct="1">
      <a:defRPr sz="1200" kern="1200">
        <a:solidFill>
          <a:schemeClr val="tx1"/>
        </a:solidFill>
        <a:latin typeface="+mn-lt"/>
        <a:ea typeface="+mn-ea"/>
        <a:cs typeface="+mn-cs"/>
      </a:defRPr>
    </a:lvl1pPr>
    <a:lvl2pPr marL="457181" algn="l" defTabSz="457181" rtl="0" eaLnBrk="1" latinLnBrk="0" hangingPunct="1">
      <a:defRPr sz="1200" kern="1200">
        <a:solidFill>
          <a:schemeClr val="tx1"/>
        </a:solidFill>
        <a:latin typeface="+mn-lt"/>
        <a:ea typeface="+mn-ea"/>
        <a:cs typeface="+mn-cs"/>
      </a:defRPr>
    </a:lvl2pPr>
    <a:lvl3pPr marL="914362" algn="l" defTabSz="457181" rtl="0" eaLnBrk="1" latinLnBrk="0" hangingPunct="1">
      <a:defRPr sz="1200" kern="1200">
        <a:solidFill>
          <a:schemeClr val="tx1"/>
        </a:solidFill>
        <a:latin typeface="+mn-lt"/>
        <a:ea typeface="+mn-ea"/>
        <a:cs typeface="+mn-cs"/>
      </a:defRPr>
    </a:lvl3pPr>
    <a:lvl4pPr marL="1371543" algn="l" defTabSz="457181" rtl="0" eaLnBrk="1" latinLnBrk="0" hangingPunct="1">
      <a:defRPr sz="1200" kern="1200">
        <a:solidFill>
          <a:schemeClr val="tx1"/>
        </a:solidFill>
        <a:latin typeface="+mn-lt"/>
        <a:ea typeface="+mn-ea"/>
        <a:cs typeface="+mn-cs"/>
      </a:defRPr>
    </a:lvl4pPr>
    <a:lvl5pPr marL="1828724" algn="l" defTabSz="457181" rtl="0" eaLnBrk="1" latinLnBrk="0" hangingPunct="1">
      <a:defRPr sz="1200" kern="1200">
        <a:solidFill>
          <a:schemeClr val="tx1"/>
        </a:solidFill>
        <a:latin typeface="+mn-lt"/>
        <a:ea typeface="+mn-ea"/>
        <a:cs typeface="+mn-cs"/>
      </a:defRPr>
    </a:lvl5pPr>
    <a:lvl6pPr marL="2285905" algn="l" defTabSz="457181" rtl="0" eaLnBrk="1" latinLnBrk="0" hangingPunct="1">
      <a:defRPr sz="1200" kern="1200">
        <a:solidFill>
          <a:schemeClr val="tx1"/>
        </a:solidFill>
        <a:latin typeface="+mn-lt"/>
        <a:ea typeface="+mn-ea"/>
        <a:cs typeface="+mn-cs"/>
      </a:defRPr>
    </a:lvl6pPr>
    <a:lvl7pPr marL="2743086" algn="l" defTabSz="457181" rtl="0" eaLnBrk="1" latinLnBrk="0" hangingPunct="1">
      <a:defRPr sz="1200" kern="1200">
        <a:solidFill>
          <a:schemeClr val="tx1"/>
        </a:solidFill>
        <a:latin typeface="+mn-lt"/>
        <a:ea typeface="+mn-ea"/>
        <a:cs typeface="+mn-cs"/>
      </a:defRPr>
    </a:lvl7pPr>
    <a:lvl8pPr marL="3200266" algn="l" defTabSz="457181" rtl="0" eaLnBrk="1" latinLnBrk="0" hangingPunct="1">
      <a:defRPr sz="1200" kern="1200">
        <a:solidFill>
          <a:schemeClr val="tx1"/>
        </a:solidFill>
        <a:latin typeface="+mn-lt"/>
        <a:ea typeface="+mn-ea"/>
        <a:cs typeface="+mn-cs"/>
      </a:defRPr>
    </a:lvl8pPr>
    <a:lvl9pPr marL="3657448" algn="l" defTabSz="45718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6"/>
          <p:cNvSpPr>
            <a:spLocks noGrp="1" noChangeArrowheads="1"/>
          </p:cNvSpPr>
          <p:nvPr>
            <p:ph type="ftr" sz="quarter" idx="4"/>
          </p:nvPr>
        </p:nvSpPr>
        <p:spPr/>
        <p:txBody>
          <a:bodyPr/>
          <a:lstStyle/>
          <a:p>
            <a:pPr defTabSz="923925">
              <a:defRPr/>
            </a:pPr>
            <a:r>
              <a:rPr lang="en-US">
                <a:latin typeface="Arial" pitchFamily="34" charset="0"/>
              </a:rPr>
              <a:t>Tuning SQL – Sheryl M. Larsen, Inc.</a:t>
            </a:r>
          </a:p>
        </p:txBody>
      </p:sp>
      <p:sp>
        <p:nvSpPr>
          <p:cNvPr id="225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E71540-0D48-4F93-B876-27D3374220D0}" type="slidenum">
              <a:rPr lang="en-US" altLang="en-US" smtClean="0"/>
              <a:pPr>
                <a:spcBef>
                  <a:spcPct val="0"/>
                </a:spcBef>
              </a:pPr>
              <a:t>13</a:t>
            </a:fld>
            <a:endParaRPr lang="en-US" altLang="en-US"/>
          </a:p>
        </p:txBody>
      </p:sp>
      <p:sp>
        <p:nvSpPr>
          <p:cNvPr id="22532" name="Rectangle 4"/>
          <p:cNvSpPr>
            <a:spLocks noGrp="1" noRot="1" noChangeAspect="1" noChangeArrowheads="1" noTextEdit="1"/>
          </p:cNvSpPr>
          <p:nvPr>
            <p:ph type="sldImg"/>
          </p:nvPr>
        </p:nvSpPr>
        <p:spPr/>
      </p:sp>
      <p:sp>
        <p:nvSpPr>
          <p:cNvPr id="22533"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5319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A7E444-100D-484C-BF38-B58E08CE19E8}" type="slidenum">
              <a:rPr lang="en-US" smtClean="0"/>
              <a:t>32</a:t>
            </a:fld>
            <a:endParaRPr lang="en-US"/>
          </a:p>
        </p:txBody>
      </p:sp>
    </p:spTree>
    <p:extLst>
      <p:ext uri="{BB962C8B-B14F-4D97-AF65-F5344CB8AC3E}">
        <p14:creationId xmlns:p14="http://schemas.microsoft.com/office/powerpoint/2010/main" val="25225320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a:p>
            <a:r>
              <a:rPr lang="en-US" sz="1200" b="1" dirty="0">
                <a:solidFill>
                  <a:srgbClr val="FF0000"/>
                </a:solidFill>
              </a:rPr>
              <a:t>Db2ZAI</a:t>
            </a:r>
            <a:endParaRPr lang="en-US" dirty="0"/>
          </a:p>
        </p:txBody>
      </p:sp>
      <p:sp>
        <p:nvSpPr>
          <p:cNvPr id="4" name="Slide Number Placeholder 3"/>
          <p:cNvSpPr>
            <a:spLocks noGrp="1"/>
          </p:cNvSpPr>
          <p:nvPr>
            <p:ph type="sldNum" sz="quarter" idx="10"/>
          </p:nvPr>
        </p:nvSpPr>
        <p:spPr/>
        <p:txBody>
          <a:bodyPr/>
          <a:lstStyle/>
          <a:p>
            <a:fld id="{BCC2F838-F36D-44FD-B14A-013E99FA9E32}" type="slidenum">
              <a:rPr lang="en-US" smtClean="0"/>
              <a:t>33</a:t>
            </a:fld>
            <a:endParaRPr lang="en-US"/>
          </a:p>
        </p:txBody>
      </p:sp>
    </p:spTree>
    <p:extLst>
      <p:ext uri="{BB962C8B-B14F-4D97-AF65-F5344CB8AC3E}">
        <p14:creationId xmlns:p14="http://schemas.microsoft.com/office/powerpoint/2010/main" val="4063962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p:txBody>
          <a:bodyPr/>
          <a:lstStyle/>
          <a:p>
            <a:pPr defTabSz="923925">
              <a:defRPr/>
            </a:pPr>
            <a:r>
              <a:rPr lang="en-US">
                <a:latin typeface="Arial" pitchFamily="34" charset="0"/>
              </a:rPr>
              <a:t>Tuning SQL  – Sheryl M. Larsen, Inc.</a:t>
            </a:r>
          </a:p>
        </p:txBody>
      </p:sp>
      <p:sp>
        <p:nvSpPr>
          <p:cNvPr id="40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A0BBFC-03FD-402F-90B2-B985D04A534D}" type="slidenum">
              <a:rPr lang="en-US" altLang="en-US" smtClean="0"/>
              <a:pPr>
                <a:spcBef>
                  <a:spcPct val="0"/>
                </a:spcBef>
              </a:pPr>
              <a:t>34</a:t>
            </a:fld>
            <a:endParaRPr lang="en-US" altLang="en-US"/>
          </a:p>
        </p:txBody>
      </p:sp>
      <p:sp>
        <p:nvSpPr>
          <p:cNvPr id="40964" name="Rectangle 2"/>
          <p:cNvSpPr>
            <a:spLocks noGrp="1" noRot="1" noChangeAspect="1" noChangeArrowheads="1" noTextEdit="1"/>
          </p:cNvSpPr>
          <p:nvPr>
            <p:ph type="sldImg"/>
          </p:nvPr>
        </p:nvSpPr>
        <p:spPr>
          <a:xfrm>
            <a:off x="-727075" y="0"/>
            <a:ext cx="8410575" cy="4732338"/>
          </a:xfrm>
          <a:solidFill>
            <a:srgbClr val="FFFFFF"/>
          </a:solidFill>
          <a:ln>
            <a:solidFill>
              <a:srgbClr val="000000"/>
            </a:solidFill>
            <a:miter lim="800000"/>
            <a:headEnd/>
            <a:tailEnd/>
          </a:ln>
        </p:spPr>
      </p:sp>
      <p:sp>
        <p:nvSpPr>
          <p:cNvPr id="40965" name="Rectangle 3"/>
          <p:cNvSpPr>
            <a:spLocks noGrp="1" noChangeArrowheads="1"/>
          </p:cNvSpPr>
          <p:nvPr>
            <p:ph type="body" idx="1"/>
          </p:nvPr>
        </p:nvSpPr>
        <p:spPr>
          <a:xfrm>
            <a:off x="1003300" y="4868863"/>
            <a:ext cx="5637213" cy="4184650"/>
          </a:xfrm>
          <a:solidFill>
            <a:srgbClr val="FFFFFF"/>
          </a:solidFill>
          <a:ln>
            <a:solidFill>
              <a:srgbClr val="000000"/>
            </a:solidFill>
          </a:ln>
        </p:spPr>
        <p:txBody>
          <a:bodyPr lIns="92798" tIns="46399" rIns="92798" bIns="46399"/>
          <a:lstStyle/>
          <a:p>
            <a:pPr marL="217488" indent="-217488" eaLnBrk="1" hangingPunct="1"/>
            <a:r>
              <a:rPr lang="en-US" altLang="en-US">
                <a:latin typeface="Arial" panose="020B0604020202020204" pitchFamily="34" charset="0"/>
              </a:rPr>
              <a:t>1. Examine Program logic – check for program filtering and joining.  Move work into the query.</a:t>
            </a:r>
          </a:p>
          <a:p>
            <a:pPr marL="217488" indent="-217488" eaLnBrk="1" hangingPunct="1"/>
            <a:r>
              <a:rPr lang="en-US" altLang="en-US">
                <a:latin typeface="Arial" panose="020B0604020202020204" pitchFamily="34" charset="0"/>
              </a:rPr>
              <a:t>2. Examine FROM clause – order of tables insignificant unless &gt; 9 table joins.  List preferred join sequence for this and OUTER JOINs</a:t>
            </a:r>
          </a:p>
          <a:p>
            <a:pPr marL="217488" indent="-217488" eaLnBrk="1" hangingPunct="1"/>
            <a:r>
              <a:rPr lang="en-US" altLang="en-US">
                <a:latin typeface="Arial" panose="020B0604020202020204" pitchFamily="34" charset="0"/>
              </a:rPr>
              <a:t>3. Verify Join conditions – make sure every table is hooked up correctly to avoid cartesian joins</a:t>
            </a:r>
          </a:p>
          <a:p>
            <a:pPr marL="217488" indent="-217488" eaLnBrk="1" hangingPunct="1"/>
            <a:r>
              <a:rPr lang="en-US" altLang="en-US">
                <a:latin typeface="Arial" panose="020B0604020202020204" pitchFamily="34" charset="0"/>
              </a:rPr>
              <a:t>4. Promote Stage 2’s/Residuals and Stage 1’s if possible – promotions can change access paths</a:t>
            </a:r>
          </a:p>
          <a:p>
            <a:pPr marL="217488" indent="-217488" eaLnBrk="1" hangingPunct="1"/>
            <a:r>
              <a:rPr lang="en-US" altLang="en-US">
                <a:latin typeface="Arial" panose="020B0604020202020204" pitchFamily="34" charset="0"/>
              </a:rPr>
              <a:t>5. Verify data type matches – mismatched numeric and date/time will cause delays in filtering and alter the access path</a:t>
            </a:r>
          </a:p>
          <a:p>
            <a:pPr marL="217488" indent="-217488" eaLnBrk="1" hangingPunct="1"/>
            <a:r>
              <a:rPr lang="en-US" altLang="en-US">
                <a:latin typeface="Arial" panose="020B0604020202020204" pitchFamily="34" charset="0"/>
              </a:rPr>
              <a:t>6. Prune SELECT lists – remove columns with values determined to be static by WHERE clause filtering.  Remove columns used in the ORDER BY or GROUP BY sequencing but not needed for the display.</a:t>
            </a:r>
          </a:p>
          <a:p>
            <a:pPr marL="217488" indent="-217488" eaLnBrk="1" hangingPunct="1"/>
            <a:r>
              <a:rPr lang="en-US" altLang="en-US">
                <a:latin typeface="Arial" panose="020B0604020202020204" pitchFamily="34" charset="0"/>
              </a:rPr>
              <a:t>7. Verify local filtering sequence – If host variables are used, add parenthesis to override the predetermined filtering sequence when necessary. This reduces the CPU required to disqualify rows</a:t>
            </a:r>
          </a:p>
          <a:p>
            <a:pPr marL="217488" indent="-217488" eaLnBrk="1" hangingPunct="1"/>
            <a:r>
              <a:rPr lang="en-US" altLang="en-US">
                <a:latin typeface="Arial" panose="020B0604020202020204" pitchFamily="34" charset="0"/>
              </a:rPr>
              <a:t>8. Analyze Access Paths – Only check the access path of the FINAL query, after query rewrite, bound with production statistics in a subsystem that resembles the production thresholds as closely as possible.</a:t>
            </a:r>
          </a:p>
          <a:p>
            <a:pPr marL="217488" indent="-217488" eaLnBrk="1" hangingPunct="1"/>
            <a:r>
              <a:rPr lang="en-US" altLang="en-US">
                <a:latin typeface="Arial" panose="020B0604020202020204" pitchFamily="34" charset="0"/>
              </a:rPr>
              <a:t>9. Tune if necessary – A topic for today!</a:t>
            </a:r>
          </a:p>
        </p:txBody>
      </p:sp>
    </p:spTree>
    <p:extLst>
      <p:ext uri="{BB962C8B-B14F-4D97-AF65-F5344CB8AC3E}">
        <p14:creationId xmlns:p14="http://schemas.microsoft.com/office/powerpoint/2010/main" val="1111844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1316" name="Footer Placeholder 3"/>
          <p:cNvSpPr>
            <a:spLocks noGrp="1"/>
          </p:cNvSpPr>
          <p:nvPr>
            <p:ph type="ftr" sz="quarter" idx="4"/>
          </p:nvPr>
        </p:nvSpPr>
        <p:spPr/>
        <p:txBody>
          <a:bodyPr/>
          <a:lstStyle/>
          <a:p>
            <a:pPr defTabSz="923925">
              <a:defRPr/>
            </a:pPr>
            <a:r>
              <a:rPr lang="en-US">
                <a:latin typeface="Arial" pitchFamily="34" charset="0"/>
              </a:rPr>
              <a:t>Tuning SQL  – Sheryl M. Larsen, Inc.</a:t>
            </a:r>
          </a:p>
        </p:txBody>
      </p:sp>
      <p:sp>
        <p:nvSpPr>
          <p:cNvPr id="5939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9DA345-6D78-4FB6-83EE-BF7A845AA0E1}" type="slidenum">
              <a:rPr lang="en-US" altLang="en-US" smtClean="0"/>
              <a:pPr>
                <a:spcBef>
                  <a:spcPct val="0"/>
                </a:spcBef>
              </a:pPr>
              <a:t>35</a:t>
            </a:fld>
            <a:endParaRPr lang="en-US" altLang="en-US"/>
          </a:p>
        </p:txBody>
      </p:sp>
    </p:spTree>
    <p:extLst>
      <p:ext uri="{BB962C8B-B14F-4D97-AF65-F5344CB8AC3E}">
        <p14:creationId xmlns:p14="http://schemas.microsoft.com/office/powerpoint/2010/main" val="3506690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6"/>
          <p:cNvSpPr>
            <a:spLocks noGrp="1" noChangeArrowheads="1"/>
          </p:cNvSpPr>
          <p:nvPr>
            <p:ph type="ftr" sz="quarter" idx="4"/>
          </p:nvPr>
        </p:nvSpPr>
        <p:spPr/>
        <p:txBody>
          <a:bodyPr/>
          <a:lstStyle/>
          <a:p>
            <a:pPr defTabSz="923925">
              <a:defRPr/>
            </a:pPr>
            <a:r>
              <a:rPr lang="en-US">
                <a:latin typeface="Arial" pitchFamily="34" charset="0"/>
              </a:rPr>
              <a:t>Tuning SQL  SQL – Sheryl M. Larsen, Inc.</a:t>
            </a:r>
          </a:p>
        </p:txBody>
      </p:sp>
      <p:sp>
        <p:nvSpPr>
          <p:cNvPr id="696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645EFAC-12C0-4FC2-A473-DAC666705FB6}" type="slidenum">
              <a:rPr lang="en-US" altLang="en-US" smtClean="0"/>
              <a:pPr>
                <a:spcBef>
                  <a:spcPct val="0"/>
                </a:spcBef>
              </a:pPr>
              <a:t>36</a:t>
            </a:fld>
            <a:endParaRPr lang="en-US" altLang="en-US"/>
          </a:p>
        </p:txBody>
      </p:sp>
      <p:sp>
        <p:nvSpPr>
          <p:cNvPr id="69636" name="Rectangle 2"/>
          <p:cNvSpPr>
            <a:spLocks noGrp="1" noRot="1" noChangeAspect="1" noChangeArrowheads="1" noTextEdit="1"/>
          </p:cNvSpPr>
          <p:nvPr>
            <p:ph type="sldImg"/>
          </p:nvPr>
        </p:nvSpPr>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527335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DCE39D-FBAA-4441-9C08-F1F6B5DFB666}" type="slidenum">
              <a:rPr lang="en-US" smtClean="0"/>
              <a:t>37</a:t>
            </a:fld>
            <a:endParaRPr lang="en-US"/>
          </a:p>
        </p:txBody>
      </p:sp>
    </p:spTree>
    <p:extLst>
      <p:ext uri="{BB962C8B-B14F-4D97-AF65-F5344CB8AC3E}">
        <p14:creationId xmlns:p14="http://schemas.microsoft.com/office/powerpoint/2010/main" val="313738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8420" name="Footer Placeholder 3"/>
          <p:cNvSpPr>
            <a:spLocks noGrp="1"/>
          </p:cNvSpPr>
          <p:nvPr>
            <p:ph type="ftr" sz="quarter" idx="4"/>
          </p:nvPr>
        </p:nvSpPr>
        <p:spPr/>
        <p:txBody>
          <a:bodyPr/>
          <a:lstStyle/>
          <a:p>
            <a:pPr defTabSz="923925">
              <a:defRPr/>
            </a:pPr>
            <a:r>
              <a:rPr lang="en-US">
                <a:latin typeface="Arial" pitchFamily="34" charset="0"/>
              </a:rPr>
              <a:t>Tuning SQL  – Sheryl M. Larsen, Inc.</a:t>
            </a:r>
          </a:p>
        </p:txBody>
      </p:sp>
      <p:sp>
        <p:nvSpPr>
          <p:cNvPr id="15462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2318AC-2FBF-4F69-8C61-F72B11F1AFEA}" type="slidenum">
              <a:rPr lang="en-US" altLang="en-US" smtClean="0"/>
              <a:pPr>
                <a:spcBef>
                  <a:spcPct val="0"/>
                </a:spcBef>
              </a:pPr>
              <a:t>38</a:t>
            </a:fld>
            <a:endParaRPr lang="en-US" altLang="en-US"/>
          </a:p>
        </p:txBody>
      </p:sp>
    </p:spTree>
    <p:extLst>
      <p:ext uri="{BB962C8B-B14F-4D97-AF65-F5344CB8AC3E}">
        <p14:creationId xmlns:p14="http://schemas.microsoft.com/office/powerpoint/2010/main" val="1991540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89444" name="Footer Placeholder 3"/>
          <p:cNvSpPr>
            <a:spLocks noGrp="1"/>
          </p:cNvSpPr>
          <p:nvPr>
            <p:ph type="ftr" sz="quarter" idx="4"/>
          </p:nvPr>
        </p:nvSpPr>
        <p:spPr/>
        <p:txBody>
          <a:bodyPr/>
          <a:lstStyle/>
          <a:p>
            <a:pPr defTabSz="923925">
              <a:defRPr/>
            </a:pPr>
            <a:r>
              <a:rPr lang="en-US">
                <a:latin typeface="Arial" pitchFamily="34" charset="0"/>
              </a:rPr>
              <a:t>Tuning SQL  – Sheryl M. Larsen, Inc.</a:t>
            </a:r>
          </a:p>
        </p:txBody>
      </p:sp>
      <p:sp>
        <p:nvSpPr>
          <p:cNvPr id="156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334DB8-E401-4353-8675-A18B1DF2C315}" type="slidenum">
              <a:rPr lang="en-US" altLang="en-US" smtClean="0"/>
              <a:pPr>
                <a:spcBef>
                  <a:spcPct val="0"/>
                </a:spcBef>
              </a:pPr>
              <a:t>39</a:t>
            </a:fld>
            <a:endParaRPr lang="en-US" altLang="en-US"/>
          </a:p>
        </p:txBody>
      </p:sp>
    </p:spTree>
    <p:extLst>
      <p:ext uri="{BB962C8B-B14F-4D97-AF65-F5344CB8AC3E}">
        <p14:creationId xmlns:p14="http://schemas.microsoft.com/office/powerpoint/2010/main" val="3827690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6"/>
          <p:cNvSpPr>
            <a:spLocks noGrp="1" noChangeArrowheads="1"/>
          </p:cNvSpPr>
          <p:nvPr>
            <p:ph type="ftr" sz="quarter" idx="4"/>
          </p:nvPr>
        </p:nvSpPr>
        <p:spPr/>
        <p:txBody>
          <a:bodyPr/>
          <a:lstStyle/>
          <a:p>
            <a:pPr defTabSz="923925">
              <a:defRPr/>
            </a:pPr>
            <a:r>
              <a:rPr lang="en-US">
                <a:latin typeface="Arial" pitchFamily="34" charset="0"/>
              </a:rPr>
              <a:t>Tuning SQL  SQL – Sheryl M. Larsen, Inc.</a:t>
            </a:r>
          </a:p>
        </p:txBody>
      </p:sp>
      <p:sp>
        <p:nvSpPr>
          <p:cNvPr id="160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DCF673-70AB-4E28-891F-C2AB29830BD4}" type="slidenum">
              <a:rPr lang="en-US" altLang="en-US" smtClean="0"/>
              <a:pPr>
                <a:spcBef>
                  <a:spcPct val="0"/>
                </a:spcBef>
              </a:pPr>
              <a:t>40</a:t>
            </a:fld>
            <a:endParaRPr lang="en-US" altLang="en-US"/>
          </a:p>
        </p:txBody>
      </p:sp>
      <p:sp>
        <p:nvSpPr>
          <p:cNvPr id="160772" name="Rectangle 2"/>
          <p:cNvSpPr>
            <a:spLocks noGrp="1" noRot="1" noChangeAspect="1" noChangeArrowheads="1" noTextEdit="1"/>
          </p:cNvSpPr>
          <p:nvPr>
            <p:ph type="sldImg"/>
          </p:nvPr>
        </p:nvSpPr>
        <p:spPr/>
      </p:sp>
      <p:sp>
        <p:nvSpPr>
          <p:cNvPr id="160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8090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6"/>
          <p:cNvSpPr>
            <a:spLocks noGrp="1" noChangeArrowheads="1"/>
          </p:cNvSpPr>
          <p:nvPr>
            <p:ph type="ftr" sz="quarter" idx="4"/>
          </p:nvPr>
        </p:nvSpPr>
        <p:spPr/>
        <p:txBody>
          <a:bodyPr/>
          <a:lstStyle/>
          <a:p>
            <a:pPr defTabSz="923925">
              <a:defRPr/>
            </a:pPr>
            <a:r>
              <a:rPr lang="en-US">
                <a:latin typeface="Arial" pitchFamily="34" charset="0"/>
              </a:rPr>
              <a:t>Tuning SQL  SQL – Sheryl M. Larsen, Inc.</a:t>
            </a:r>
          </a:p>
        </p:txBody>
      </p:sp>
      <p:sp>
        <p:nvSpPr>
          <p:cNvPr id="162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129E3F-F41D-4C40-A637-A15F2D7CADBA}" type="slidenum">
              <a:rPr lang="en-US" altLang="en-US" smtClean="0"/>
              <a:pPr>
                <a:spcBef>
                  <a:spcPct val="0"/>
                </a:spcBef>
              </a:pPr>
              <a:t>41</a:t>
            </a:fld>
            <a:endParaRPr lang="en-US" altLang="en-US"/>
          </a:p>
        </p:txBody>
      </p:sp>
      <p:sp>
        <p:nvSpPr>
          <p:cNvPr id="162820" name="Rectangle 2"/>
          <p:cNvSpPr>
            <a:spLocks noGrp="1" noRot="1" noChangeAspect="1" noChangeArrowheads="1" noTextEdit="1"/>
          </p:cNvSpPr>
          <p:nvPr>
            <p:ph type="sldImg"/>
          </p:nvPr>
        </p:nvSpPr>
        <p:spPr/>
      </p:sp>
      <p:sp>
        <p:nvSpPr>
          <p:cNvPr id="162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673408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normAutofit lnSpcReduction="10000"/>
          </a:bodyPr>
          <a:lstStyle/>
          <a:p>
            <a:pPr marL="218610" indent="-218610" eaLnBrk="1" hangingPunct="1">
              <a:lnSpc>
                <a:spcPct val="90000"/>
              </a:lnSpc>
              <a:buFontTx/>
              <a:buAutoNum type="arabicPeriod"/>
              <a:defRPr/>
            </a:pPr>
            <a:r>
              <a:rPr lang="en-US" dirty="0"/>
              <a:t>Indexable Stage 1 Probe - Only 28 for DB2 12, can be applied at this point.  The ones that will be applied are dependent on which index was chosen, the conditions on the columns belonging in the index, and the sequence of those columns.  If the first column of the index is used in a “=“ predicate, the column is used to navigate the tree along with the next column (2 matching).  If the next column is used in a “=“ predicate, the column is used to navigate the tree along with the previous two columns (3 matching).  If the next column is not an “=“ predicate, the matching stops with this condition (4 matching) unless it is </a:t>
            </a:r>
            <a:r>
              <a:rPr lang="en-US" dirty="0" err="1"/>
              <a:t>nonindexable</a:t>
            </a:r>
            <a:r>
              <a:rPr lang="en-US" dirty="0"/>
              <a:t> or Stage 2 (3 matching).  If the first column is not and “=“ predicate, only the first column is used to navigate the tree (1 matching).  The number of matching columns usually = one more than the last matching condition. Data types are required to match until V8.</a:t>
            </a:r>
          </a:p>
          <a:p>
            <a:pPr marL="218610" indent="-218610" eaLnBrk="1" hangingPunct="1">
              <a:lnSpc>
                <a:spcPct val="90000"/>
              </a:lnSpc>
              <a:defRPr/>
            </a:pPr>
            <a:r>
              <a:rPr lang="en-US" dirty="0"/>
              <a:t>2. Stage 1 Index Filtering - If there is no predicate involving the first column of the index, tree navigation is not allowed (0 matching).  Any Stage 1 predicate (all 40) can be applied on the leaf page.  This point of filtering is called index screening.  Stage 2 conditions can also be applied after the Stage 1 conditions are applied (if this is index only access </a:t>
            </a:r>
            <a:r>
              <a:rPr lang="en-US" i="1" dirty="0"/>
              <a:t>and</a:t>
            </a:r>
            <a:r>
              <a:rPr lang="en-US" dirty="0"/>
              <a:t> the Stage 2 column is included in the index -  like COL9 above). Data types are required to match until V8.</a:t>
            </a:r>
          </a:p>
          <a:p>
            <a:pPr marL="218610" indent="-218610" eaLnBrk="1" hangingPunct="1">
              <a:lnSpc>
                <a:spcPct val="90000"/>
              </a:lnSpc>
              <a:defRPr/>
            </a:pPr>
            <a:r>
              <a:rPr lang="en-US" dirty="0"/>
              <a:t>3. Stage 1 Data Filtering -  Any Stage 1 condition that has not been applied in the index entries is applied when the data page is accessed (because all columns live there).  Data types are required to match until V8.</a:t>
            </a:r>
          </a:p>
          <a:p>
            <a:pPr marL="218610" indent="-218610" eaLnBrk="1" hangingPunct="1">
              <a:lnSpc>
                <a:spcPct val="90000"/>
              </a:lnSpc>
              <a:defRPr/>
            </a:pPr>
            <a:r>
              <a:rPr lang="en-US" dirty="0"/>
              <a:t>4. Stage 2 Data Filtering - Any condition that is not Stage 1 will be applied at this point (an infinite number of possible predicates).  This filtering is still better than program filtering which occurs after each element on the result row is transferred to the calling program (one at a time).  Any data type mismatches were filtered here until V8.</a:t>
            </a:r>
          </a:p>
        </p:txBody>
      </p:sp>
      <p:sp>
        <p:nvSpPr>
          <p:cNvPr id="128004" name="Footer Placeholder 3"/>
          <p:cNvSpPr>
            <a:spLocks noGrp="1"/>
          </p:cNvSpPr>
          <p:nvPr>
            <p:ph type="ftr" sz="quarter" idx="4"/>
          </p:nvPr>
        </p:nvSpPr>
        <p:spPr/>
        <p:txBody>
          <a:bodyPr/>
          <a:lstStyle/>
          <a:p>
            <a:pPr defTabSz="923925">
              <a:defRPr/>
            </a:pPr>
            <a:r>
              <a:rPr lang="en-US">
                <a:latin typeface="Arial" pitchFamily="34" charset="0"/>
              </a:rPr>
              <a:t>Tuning SQL  – Sheryl M. Larsen, Inc.</a:t>
            </a:r>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C93173C-D0C6-4442-BB8C-FCF95B64A5CC}" type="slidenum">
              <a:rPr lang="en-US" altLang="en-US" smtClean="0"/>
              <a:pPr>
                <a:spcBef>
                  <a:spcPct val="0"/>
                </a:spcBef>
              </a:pPr>
              <a:t>14</a:t>
            </a:fld>
            <a:endParaRPr lang="en-US" altLang="en-US"/>
          </a:p>
        </p:txBody>
      </p:sp>
    </p:spTree>
    <p:extLst>
      <p:ext uri="{BB962C8B-B14F-4D97-AF65-F5344CB8AC3E}">
        <p14:creationId xmlns:p14="http://schemas.microsoft.com/office/powerpoint/2010/main" val="2166270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6"/>
          <p:cNvSpPr>
            <a:spLocks noGrp="1" noChangeArrowheads="1"/>
          </p:cNvSpPr>
          <p:nvPr>
            <p:ph type="ftr" sz="quarter" idx="4"/>
          </p:nvPr>
        </p:nvSpPr>
        <p:spPr/>
        <p:txBody>
          <a:bodyPr/>
          <a:lstStyle/>
          <a:p>
            <a:pPr defTabSz="923925">
              <a:defRPr/>
            </a:pPr>
            <a:r>
              <a:rPr lang="en-US">
                <a:latin typeface="Arial" pitchFamily="34" charset="0"/>
              </a:rPr>
              <a:t>Tuning SQL  SQL – Sheryl M. Larsen, Inc.</a:t>
            </a:r>
          </a:p>
        </p:txBody>
      </p:sp>
      <p:sp>
        <p:nvSpPr>
          <p:cNvPr id="164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3F3654-44F2-41FA-A713-6574DB0843DC}" type="slidenum">
              <a:rPr lang="en-US" altLang="en-US" smtClean="0"/>
              <a:pPr>
                <a:spcBef>
                  <a:spcPct val="0"/>
                </a:spcBef>
              </a:pPr>
              <a:t>42</a:t>
            </a:fld>
            <a:endParaRPr lang="en-US" altLang="en-US"/>
          </a:p>
        </p:txBody>
      </p:sp>
      <p:sp>
        <p:nvSpPr>
          <p:cNvPr id="164868" name="Rectangle 2"/>
          <p:cNvSpPr>
            <a:spLocks noGrp="1" noRot="1" noChangeAspect="1" noChangeArrowheads="1" noTextEdit="1"/>
          </p:cNvSpPr>
          <p:nvPr>
            <p:ph type="sldImg"/>
          </p:nvPr>
        </p:nvSpPr>
        <p:spPr/>
      </p:sp>
      <p:sp>
        <p:nvSpPr>
          <p:cNvPr id="164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80677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6"/>
          <p:cNvSpPr>
            <a:spLocks noGrp="1" noChangeArrowheads="1"/>
          </p:cNvSpPr>
          <p:nvPr>
            <p:ph type="ftr" sz="quarter" idx="4"/>
          </p:nvPr>
        </p:nvSpPr>
        <p:spPr/>
        <p:txBody>
          <a:bodyPr/>
          <a:lstStyle/>
          <a:p>
            <a:pPr defTabSz="923925">
              <a:defRPr/>
            </a:pPr>
            <a:r>
              <a:rPr lang="en-US">
                <a:latin typeface="Arial" pitchFamily="34" charset="0"/>
              </a:rPr>
              <a:t>Tuning SQL  SQL – Sheryl M. Larsen, Inc.</a:t>
            </a:r>
          </a:p>
        </p:txBody>
      </p:sp>
      <p:sp>
        <p:nvSpPr>
          <p:cNvPr id="166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2B9268B-1B24-4F9D-AA10-46A8EAC11DD0}" type="slidenum">
              <a:rPr lang="en-US" altLang="en-US" smtClean="0"/>
              <a:pPr>
                <a:spcBef>
                  <a:spcPct val="0"/>
                </a:spcBef>
              </a:pPr>
              <a:t>43</a:t>
            </a:fld>
            <a:endParaRPr lang="en-US" altLang="en-US"/>
          </a:p>
        </p:txBody>
      </p:sp>
      <p:sp>
        <p:nvSpPr>
          <p:cNvPr id="166916" name="Rectangle 2"/>
          <p:cNvSpPr>
            <a:spLocks noGrp="1" noRot="1" noChangeAspect="1" noChangeArrowheads="1" noTextEdit="1"/>
          </p:cNvSpPr>
          <p:nvPr>
            <p:ph type="sldImg"/>
          </p:nvPr>
        </p:nvSpPr>
        <p:spPr/>
      </p:sp>
      <p:sp>
        <p:nvSpPr>
          <p:cNvPr id="166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80394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6"/>
          <p:cNvSpPr>
            <a:spLocks noGrp="1" noChangeArrowheads="1"/>
          </p:cNvSpPr>
          <p:nvPr>
            <p:ph type="ftr" sz="quarter" idx="4"/>
          </p:nvPr>
        </p:nvSpPr>
        <p:spPr/>
        <p:txBody>
          <a:bodyPr/>
          <a:lstStyle/>
          <a:p>
            <a:pPr defTabSz="923925">
              <a:defRPr/>
            </a:pPr>
            <a:r>
              <a:rPr lang="en-US">
                <a:latin typeface="Arial" pitchFamily="34" charset="0"/>
              </a:rPr>
              <a:t>Tuning SQL  SQL – Sheryl M. Larsen, Inc.</a:t>
            </a:r>
          </a:p>
        </p:txBody>
      </p:sp>
      <p:sp>
        <p:nvSpPr>
          <p:cNvPr id="168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CD5D1A-3B09-449D-AC9E-0D822A003ADA}" type="slidenum">
              <a:rPr lang="en-US" altLang="en-US" smtClean="0"/>
              <a:pPr>
                <a:spcBef>
                  <a:spcPct val="0"/>
                </a:spcBef>
              </a:pPr>
              <a:t>44</a:t>
            </a:fld>
            <a:endParaRPr lang="en-US" altLang="en-US"/>
          </a:p>
        </p:txBody>
      </p:sp>
      <p:sp>
        <p:nvSpPr>
          <p:cNvPr id="168964" name="Rectangle 2"/>
          <p:cNvSpPr>
            <a:spLocks noGrp="1" noRot="1" noChangeAspect="1" noChangeArrowheads="1" noTextEdit="1"/>
          </p:cNvSpPr>
          <p:nvPr>
            <p:ph type="sldImg"/>
          </p:nvPr>
        </p:nvSpPr>
        <p:spPr/>
      </p:sp>
      <p:sp>
        <p:nvSpPr>
          <p:cNvPr id="168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24291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6"/>
          <p:cNvSpPr>
            <a:spLocks noGrp="1" noChangeArrowheads="1"/>
          </p:cNvSpPr>
          <p:nvPr>
            <p:ph type="ftr" sz="quarter" idx="4"/>
          </p:nvPr>
        </p:nvSpPr>
        <p:spPr/>
        <p:txBody>
          <a:bodyPr/>
          <a:lstStyle/>
          <a:p>
            <a:pPr defTabSz="923925">
              <a:defRPr/>
            </a:pPr>
            <a:r>
              <a:rPr lang="en-US">
                <a:latin typeface="Arial" pitchFamily="34" charset="0"/>
              </a:rPr>
              <a:t>Tuning SQL  SQL – Sheryl M. Larsen, Inc.</a:t>
            </a:r>
          </a:p>
        </p:txBody>
      </p:sp>
      <p:sp>
        <p:nvSpPr>
          <p:cNvPr id="171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24F95B-3CB8-46B3-97E0-D50AD1A069AC}" type="slidenum">
              <a:rPr lang="en-US" altLang="en-US" smtClean="0"/>
              <a:pPr>
                <a:spcBef>
                  <a:spcPct val="0"/>
                </a:spcBef>
              </a:pPr>
              <a:t>45</a:t>
            </a:fld>
            <a:endParaRPr lang="en-US" altLang="en-US"/>
          </a:p>
        </p:txBody>
      </p:sp>
      <p:sp>
        <p:nvSpPr>
          <p:cNvPr id="171012" name="Rectangle 2"/>
          <p:cNvSpPr>
            <a:spLocks noGrp="1" noRot="1" noChangeAspect="1" noChangeArrowheads="1" noTextEdit="1"/>
          </p:cNvSpPr>
          <p:nvPr>
            <p:ph type="sldImg"/>
          </p:nvPr>
        </p:nvSpPr>
        <p:spPr/>
      </p:sp>
      <p:sp>
        <p:nvSpPr>
          <p:cNvPr id="1710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60772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6"/>
          <p:cNvSpPr>
            <a:spLocks noGrp="1" noChangeArrowheads="1"/>
          </p:cNvSpPr>
          <p:nvPr>
            <p:ph type="ftr" sz="quarter" idx="4"/>
          </p:nvPr>
        </p:nvSpPr>
        <p:spPr/>
        <p:txBody>
          <a:bodyPr/>
          <a:lstStyle/>
          <a:p>
            <a:pPr defTabSz="923925">
              <a:defRPr/>
            </a:pPr>
            <a:r>
              <a:rPr lang="en-US">
                <a:latin typeface="Arial" pitchFamily="34" charset="0"/>
              </a:rPr>
              <a:t>Tuning SQL  SQL – Sheryl M. Larsen, Inc.</a:t>
            </a:r>
          </a:p>
        </p:txBody>
      </p:sp>
      <p:sp>
        <p:nvSpPr>
          <p:cNvPr id="185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A9292C-4D57-4F6F-8A78-D90E09F96488}" type="slidenum">
              <a:rPr lang="en-US" altLang="en-US" smtClean="0"/>
              <a:pPr>
                <a:spcBef>
                  <a:spcPct val="0"/>
                </a:spcBef>
              </a:pPr>
              <a:t>46</a:t>
            </a:fld>
            <a:endParaRPr lang="en-US" altLang="en-US"/>
          </a:p>
        </p:txBody>
      </p:sp>
      <p:sp>
        <p:nvSpPr>
          <p:cNvPr id="185348" name="Rectangle 2"/>
          <p:cNvSpPr>
            <a:spLocks noGrp="1" noRot="1" noChangeAspect="1" noChangeArrowheads="1" noTextEdit="1"/>
          </p:cNvSpPr>
          <p:nvPr>
            <p:ph type="sldImg"/>
          </p:nvPr>
        </p:nvSpPr>
        <p:spPr/>
      </p:sp>
      <p:sp>
        <p:nvSpPr>
          <p:cNvPr id="185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06946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6"/>
          <p:cNvSpPr>
            <a:spLocks noGrp="1" noChangeArrowheads="1"/>
          </p:cNvSpPr>
          <p:nvPr>
            <p:ph type="ftr" sz="quarter" idx="4"/>
          </p:nvPr>
        </p:nvSpPr>
        <p:spPr/>
        <p:txBody>
          <a:bodyPr/>
          <a:lstStyle/>
          <a:p>
            <a:pPr defTabSz="923925">
              <a:defRPr/>
            </a:pPr>
            <a:r>
              <a:rPr lang="en-US">
                <a:latin typeface="Arial" pitchFamily="34" charset="0"/>
              </a:rPr>
              <a:t>Tuning SQL  SQL – Sheryl M. Larsen, Inc.</a:t>
            </a:r>
          </a:p>
        </p:txBody>
      </p:sp>
      <p:sp>
        <p:nvSpPr>
          <p:cNvPr id="187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21D215C-0773-4A8E-BFF7-C00928EC54E4}" type="slidenum">
              <a:rPr lang="en-US" altLang="en-US" smtClean="0"/>
              <a:pPr>
                <a:spcBef>
                  <a:spcPct val="0"/>
                </a:spcBef>
              </a:pPr>
              <a:t>47</a:t>
            </a:fld>
            <a:endParaRPr lang="en-US" altLang="en-US"/>
          </a:p>
        </p:txBody>
      </p:sp>
      <p:sp>
        <p:nvSpPr>
          <p:cNvPr id="187396" name="Rectangle 2"/>
          <p:cNvSpPr>
            <a:spLocks noGrp="1" noRot="1" noChangeAspect="1" noChangeArrowheads="1" noTextEdit="1"/>
          </p:cNvSpPr>
          <p:nvPr>
            <p:ph type="sldImg"/>
          </p:nvPr>
        </p:nvSpPr>
        <p:spPr/>
      </p:sp>
      <p:sp>
        <p:nvSpPr>
          <p:cNvPr id="174085" name="Rectangle 3"/>
          <p:cNvSpPr>
            <a:spLocks noGrp="1" noChangeArrowheads="1"/>
          </p:cNvSpPr>
          <p:nvPr>
            <p:ph type="body" idx="1"/>
          </p:nvPr>
        </p:nvSpPr>
        <p:spPr>
          <a:ln/>
        </p:spPr>
        <p:txBody>
          <a:bodyPr/>
          <a:lstStyle/>
          <a:p>
            <a:pPr marL="327915" indent="-327915" eaLnBrk="1" hangingPunct="1">
              <a:lnSpc>
                <a:spcPct val="90000"/>
              </a:lnSpc>
              <a:defRPr/>
            </a:pPr>
            <a:endParaRPr lang="en-US" sz="2700" dirty="0"/>
          </a:p>
          <a:p>
            <a:pPr lvl="1" eaLnBrk="1" hangingPunct="1">
              <a:lnSpc>
                <a:spcPct val="90000"/>
              </a:lnSpc>
              <a:defRPr/>
            </a:pPr>
            <a:r>
              <a:rPr lang="en-US" sz="2000" dirty="0"/>
              <a:t>BIG_TABLE is accessed first </a:t>
            </a:r>
          </a:p>
          <a:p>
            <a:pPr lvl="2" eaLnBrk="1" hangingPunct="1">
              <a:lnSpc>
                <a:spcPct val="90000"/>
              </a:lnSpc>
              <a:defRPr/>
            </a:pPr>
            <a:r>
              <a:rPr lang="en-US" sz="1800" dirty="0"/>
              <a:t>Possibly results in materialized and sorted BIGZ </a:t>
            </a:r>
            <a:r>
              <a:rPr lang="en-US" sz="1800" dirty="0" err="1"/>
              <a:t>workfile</a:t>
            </a:r>
            <a:r>
              <a:rPr lang="en-US" sz="1800" dirty="0"/>
              <a:t> if DISTINCT cannot be satisfied using an index</a:t>
            </a:r>
          </a:p>
          <a:p>
            <a:pPr lvl="1" eaLnBrk="1" hangingPunct="1">
              <a:lnSpc>
                <a:spcPct val="90000"/>
              </a:lnSpc>
              <a:defRPr/>
            </a:pPr>
            <a:r>
              <a:rPr lang="en-US" sz="2000" dirty="0"/>
              <a:t>Great for tuning dynamic queries!</a:t>
            </a:r>
          </a:p>
          <a:p>
            <a:pPr eaLnBrk="1" hangingPunct="1">
              <a:defRPr/>
            </a:pPr>
            <a:endParaRPr lang="en-US" dirty="0">
              <a:latin typeface="Arial" pitchFamily="34" charset="0"/>
            </a:endParaRPr>
          </a:p>
        </p:txBody>
      </p:sp>
    </p:spTree>
    <p:extLst>
      <p:ext uri="{BB962C8B-B14F-4D97-AF65-F5344CB8AC3E}">
        <p14:creationId xmlns:p14="http://schemas.microsoft.com/office/powerpoint/2010/main" val="3901297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6"/>
          <p:cNvSpPr>
            <a:spLocks noGrp="1" noChangeArrowheads="1"/>
          </p:cNvSpPr>
          <p:nvPr>
            <p:ph type="ftr" sz="quarter" idx="4"/>
          </p:nvPr>
        </p:nvSpPr>
        <p:spPr/>
        <p:txBody>
          <a:bodyPr/>
          <a:lstStyle/>
          <a:p>
            <a:pPr defTabSz="923925">
              <a:defRPr/>
            </a:pPr>
            <a:r>
              <a:rPr lang="en-US">
                <a:latin typeface="Arial" pitchFamily="34" charset="0"/>
              </a:rPr>
              <a:t>Tuning SQL  SQL – Sheryl M. Larsen, Inc.</a:t>
            </a:r>
          </a:p>
        </p:txBody>
      </p:sp>
      <p:sp>
        <p:nvSpPr>
          <p:cNvPr id="189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DBFF3D-FA44-4C27-B731-408398BFD3B4}" type="slidenum">
              <a:rPr lang="en-US" altLang="en-US" smtClean="0"/>
              <a:pPr>
                <a:spcBef>
                  <a:spcPct val="0"/>
                </a:spcBef>
              </a:pPr>
              <a:t>48</a:t>
            </a:fld>
            <a:endParaRPr lang="en-US" altLang="en-US"/>
          </a:p>
        </p:txBody>
      </p:sp>
      <p:sp>
        <p:nvSpPr>
          <p:cNvPr id="189444" name="Rectangle 2"/>
          <p:cNvSpPr>
            <a:spLocks noGrp="1" noRot="1" noChangeAspect="1" noChangeArrowheads="1" noTextEdit="1"/>
          </p:cNvSpPr>
          <p:nvPr>
            <p:ph type="sldImg"/>
          </p:nvPr>
        </p:nvSpPr>
        <p:spPr/>
      </p:sp>
      <p:sp>
        <p:nvSpPr>
          <p:cNvPr id="189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138368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6"/>
          <p:cNvSpPr>
            <a:spLocks noGrp="1" noChangeArrowheads="1"/>
          </p:cNvSpPr>
          <p:nvPr>
            <p:ph type="ftr" sz="quarter" idx="4"/>
          </p:nvPr>
        </p:nvSpPr>
        <p:spPr/>
        <p:txBody>
          <a:bodyPr/>
          <a:lstStyle/>
          <a:p>
            <a:pPr defTabSz="923925">
              <a:defRPr/>
            </a:pPr>
            <a:r>
              <a:rPr lang="en-US">
                <a:latin typeface="Arial" pitchFamily="34" charset="0"/>
              </a:rPr>
              <a:t>Tuning SQL  SQL – Sheryl M. Larsen, Inc.</a:t>
            </a:r>
          </a:p>
        </p:txBody>
      </p:sp>
      <p:sp>
        <p:nvSpPr>
          <p:cNvPr id="191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defRPr>
            </a:lvl1pPr>
            <a:lvl2pPr marL="742950" indent="-285750" defTabSz="923925">
              <a:spcBef>
                <a:spcPct val="30000"/>
              </a:spcBef>
              <a:defRPr sz="1200">
                <a:solidFill>
                  <a:schemeClr val="tx1"/>
                </a:solidFill>
                <a:latin typeface="Arial" panose="020B0604020202020204" pitchFamily="34" charset="0"/>
              </a:defRPr>
            </a:lvl2pPr>
            <a:lvl3pPr marL="1143000" indent="-228600" defTabSz="923925">
              <a:spcBef>
                <a:spcPct val="30000"/>
              </a:spcBef>
              <a:defRPr sz="1200">
                <a:solidFill>
                  <a:schemeClr val="tx1"/>
                </a:solidFill>
                <a:latin typeface="Arial" panose="020B0604020202020204" pitchFamily="34" charset="0"/>
              </a:defRPr>
            </a:lvl3pPr>
            <a:lvl4pPr marL="1600200" indent="-228600" defTabSz="923925">
              <a:spcBef>
                <a:spcPct val="30000"/>
              </a:spcBef>
              <a:defRPr sz="1200">
                <a:solidFill>
                  <a:schemeClr val="tx1"/>
                </a:solidFill>
                <a:latin typeface="Arial" panose="020B0604020202020204" pitchFamily="34" charset="0"/>
              </a:defRPr>
            </a:lvl4pPr>
            <a:lvl5pPr marL="2057400" indent="-228600" defTabSz="923925">
              <a:spcBef>
                <a:spcPct val="30000"/>
              </a:spcBef>
              <a:defRPr sz="1200">
                <a:solidFill>
                  <a:schemeClr val="tx1"/>
                </a:solidFill>
                <a:latin typeface="Arial" panose="020B0604020202020204" pitchFamily="34" charset="0"/>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24A2D72-E551-45FC-88BC-4FE341457390}" type="slidenum">
              <a:rPr lang="en-US" altLang="en-US" smtClean="0"/>
              <a:pPr>
                <a:spcBef>
                  <a:spcPct val="0"/>
                </a:spcBef>
              </a:pPr>
              <a:t>49</a:t>
            </a:fld>
            <a:endParaRPr lang="en-US" altLang="en-US"/>
          </a:p>
        </p:txBody>
      </p:sp>
      <p:sp>
        <p:nvSpPr>
          <p:cNvPr id="191492" name="Rectangle 2"/>
          <p:cNvSpPr>
            <a:spLocks noGrp="1" noRot="1" noChangeAspect="1" noChangeArrowheads="1" noTextEdit="1"/>
          </p:cNvSpPr>
          <p:nvPr>
            <p:ph type="sldImg"/>
          </p:nvPr>
        </p:nvSpPr>
        <p:spPr/>
      </p:sp>
      <p:sp>
        <p:nvSpPr>
          <p:cNvPr id="191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86926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6">
            <a:extLst>
              <a:ext uri="{FF2B5EF4-FFF2-40B4-BE49-F238E27FC236}">
                <a16:creationId xmlns:a16="http://schemas.microsoft.com/office/drawing/2014/main" id="{55D00EAB-BB2C-4EAB-A3B8-C1BA4AA768D3}"/>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eaLnBrk="0" hangingPunct="0">
              <a:defRPr>
                <a:solidFill>
                  <a:schemeClr val="tx1"/>
                </a:solidFill>
                <a:latin typeface="Arial" panose="020B0604020202020204" pitchFamily="34" charset="0"/>
              </a:defRPr>
            </a:lvl1pPr>
            <a:lvl2pPr marL="742950" indent="-285750" algn="ctr" defTabSz="966788" eaLnBrk="0" hangingPunct="0">
              <a:defRPr>
                <a:solidFill>
                  <a:schemeClr val="tx1"/>
                </a:solidFill>
                <a:latin typeface="Arial" panose="020B0604020202020204" pitchFamily="34" charset="0"/>
              </a:defRPr>
            </a:lvl2pPr>
            <a:lvl3pPr marL="1143000" indent="-228600" algn="ctr" defTabSz="966788" eaLnBrk="0" hangingPunct="0">
              <a:defRPr>
                <a:solidFill>
                  <a:schemeClr val="tx1"/>
                </a:solidFill>
                <a:latin typeface="Arial" panose="020B0604020202020204" pitchFamily="34" charset="0"/>
              </a:defRPr>
            </a:lvl3pPr>
            <a:lvl4pPr marL="1600200" indent="-228600" algn="ctr" defTabSz="966788" eaLnBrk="0" hangingPunct="0">
              <a:defRPr>
                <a:solidFill>
                  <a:schemeClr val="tx1"/>
                </a:solidFill>
                <a:latin typeface="Arial" panose="020B0604020202020204" pitchFamily="34" charset="0"/>
              </a:defRPr>
            </a:lvl4pPr>
            <a:lvl5pPr marL="2057400" indent="-228600" algn="ctr"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a:t>Extreme Tuning SQL – Sheryl M. Larsen, Inc.</a:t>
            </a:r>
          </a:p>
        </p:txBody>
      </p:sp>
      <p:sp>
        <p:nvSpPr>
          <p:cNvPr id="161795" name="Rectangle 7">
            <a:extLst>
              <a:ext uri="{FF2B5EF4-FFF2-40B4-BE49-F238E27FC236}">
                <a16:creationId xmlns:a16="http://schemas.microsoft.com/office/drawing/2014/main" id="{893C0A4C-7B41-4624-BF6F-5284B9FBA9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eaLnBrk="0" hangingPunct="0">
              <a:defRPr>
                <a:solidFill>
                  <a:schemeClr val="tx1"/>
                </a:solidFill>
                <a:latin typeface="Arial" panose="020B0604020202020204" pitchFamily="34" charset="0"/>
              </a:defRPr>
            </a:lvl1pPr>
            <a:lvl2pPr marL="742950" indent="-285750" algn="ctr" defTabSz="966788" eaLnBrk="0" hangingPunct="0">
              <a:defRPr>
                <a:solidFill>
                  <a:schemeClr val="tx1"/>
                </a:solidFill>
                <a:latin typeface="Arial" panose="020B0604020202020204" pitchFamily="34" charset="0"/>
              </a:defRPr>
            </a:lvl2pPr>
            <a:lvl3pPr marL="1143000" indent="-228600" algn="ctr" defTabSz="966788" eaLnBrk="0" hangingPunct="0">
              <a:defRPr>
                <a:solidFill>
                  <a:schemeClr val="tx1"/>
                </a:solidFill>
                <a:latin typeface="Arial" panose="020B0604020202020204" pitchFamily="34" charset="0"/>
              </a:defRPr>
            </a:lvl3pPr>
            <a:lvl4pPr marL="1600200" indent="-228600" algn="ctr" defTabSz="966788" eaLnBrk="0" hangingPunct="0">
              <a:defRPr>
                <a:solidFill>
                  <a:schemeClr val="tx1"/>
                </a:solidFill>
                <a:latin typeface="Arial" panose="020B0604020202020204" pitchFamily="34" charset="0"/>
              </a:defRPr>
            </a:lvl4pPr>
            <a:lvl5pPr marL="2057400" indent="-228600" algn="ctr"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algn="r"/>
            <a:fld id="{3FB2436A-9010-42F2-AD50-F11D333AF92D}" type="slidenum">
              <a:rPr lang="en-US" altLang="en-US"/>
              <a:pPr algn="r"/>
              <a:t>51</a:t>
            </a:fld>
            <a:endParaRPr lang="en-US" altLang="en-US"/>
          </a:p>
        </p:txBody>
      </p:sp>
      <p:sp>
        <p:nvSpPr>
          <p:cNvPr id="161796" name="Rectangle 2">
            <a:extLst>
              <a:ext uri="{FF2B5EF4-FFF2-40B4-BE49-F238E27FC236}">
                <a16:creationId xmlns:a16="http://schemas.microsoft.com/office/drawing/2014/main" id="{7C85F65D-CD2C-4291-AF7C-B4478953083B}"/>
              </a:ext>
            </a:extLst>
          </p:cNvPr>
          <p:cNvSpPr>
            <a:spLocks noGrp="1" noRot="1" noChangeAspect="1" noChangeArrowheads="1" noTextEdit="1"/>
          </p:cNvSpPr>
          <p:nvPr>
            <p:ph type="sldImg"/>
          </p:nvPr>
        </p:nvSpPr>
        <p:spPr/>
      </p:sp>
      <p:sp>
        <p:nvSpPr>
          <p:cNvPr id="161797" name="Rectangle 3">
            <a:extLst>
              <a:ext uri="{FF2B5EF4-FFF2-40B4-BE49-F238E27FC236}">
                <a16:creationId xmlns:a16="http://schemas.microsoft.com/office/drawing/2014/main" id="{D81B2A8E-737F-4B18-8562-3AC2E4D5B9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6">
            <a:extLst>
              <a:ext uri="{FF2B5EF4-FFF2-40B4-BE49-F238E27FC236}">
                <a16:creationId xmlns:a16="http://schemas.microsoft.com/office/drawing/2014/main" id="{8A9D3FEA-D229-4D2B-9FB3-25BE4809E2F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eaLnBrk="0" hangingPunct="0">
              <a:defRPr>
                <a:solidFill>
                  <a:schemeClr val="tx1"/>
                </a:solidFill>
                <a:latin typeface="Arial" panose="020B0604020202020204" pitchFamily="34" charset="0"/>
              </a:defRPr>
            </a:lvl1pPr>
            <a:lvl2pPr marL="742950" indent="-285750" algn="ctr" defTabSz="966788" eaLnBrk="0" hangingPunct="0">
              <a:defRPr>
                <a:solidFill>
                  <a:schemeClr val="tx1"/>
                </a:solidFill>
                <a:latin typeface="Arial" panose="020B0604020202020204" pitchFamily="34" charset="0"/>
              </a:defRPr>
            </a:lvl2pPr>
            <a:lvl3pPr marL="1143000" indent="-228600" algn="ctr" defTabSz="966788" eaLnBrk="0" hangingPunct="0">
              <a:defRPr>
                <a:solidFill>
                  <a:schemeClr val="tx1"/>
                </a:solidFill>
                <a:latin typeface="Arial" panose="020B0604020202020204" pitchFamily="34" charset="0"/>
              </a:defRPr>
            </a:lvl3pPr>
            <a:lvl4pPr marL="1600200" indent="-228600" algn="ctr" defTabSz="966788" eaLnBrk="0" hangingPunct="0">
              <a:defRPr>
                <a:solidFill>
                  <a:schemeClr val="tx1"/>
                </a:solidFill>
                <a:latin typeface="Arial" panose="020B0604020202020204" pitchFamily="34" charset="0"/>
              </a:defRPr>
            </a:lvl4pPr>
            <a:lvl5pPr marL="2057400" indent="-228600" algn="ctr"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a:t>Extreme Tuning SQL – Sheryl M. Larsen, Inc.</a:t>
            </a:r>
          </a:p>
        </p:txBody>
      </p:sp>
      <p:sp>
        <p:nvSpPr>
          <p:cNvPr id="162819" name="Rectangle 7">
            <a:extLst>
              <a:ext uri="{FF2B5EF4-FFF2-40B4-BE49-F238E27FC236}">
                <a16:creationId xmlns:a16="http://schemas.microsoft.com/office/drawing/2014/main" id="{FE476867-21BA-466F-AEA4-431CD7057B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eaLnBrk="0" hangingPunct="0">
              <a:defRPr>
                <a:solidFill>
                  <a:schemeClr val="tx1"/>
                </a:solidFill>
                <a:latin typeface="Arial" panose="020B0604020202020204" pitchFamily="34" charset="0"/>
              </a:defRPr>
            </a:lvl1pPr>
            <a:lvl2pPr marL="742950" indent="-285750" algn="ctr" defTabSz="966788" eaLnBrk="0" hangingPunct="0">
              <a:defRPr>
                <a:solidFill>
                  <a:schemeClr val="tx1"/>
                </a:solidFill>
                <a:latin typeface="Arial" panose="020B0604020202020204" pitchFamily="34" charset="0"/>
              </a:defRPr>
            </a:lvl2pPr>
            <a:lvl3pPr marL="1143000" indent="-228600" algn="ctr" defTabSz="966788" eaLnBrk="0" hangingPunct="0">
              <a:defRPr>
                <a:solidFill>
                  <a:schemeClr val="tx1"/>
                </a:solidFill>
                <a:latin typeface="Arial" panose="020B0604020202020204" pitchFamily="34" charset="0"/>
              </a:defRPr>
            </a:lvl3pPr>
            <a:lvl4pPr marL="1600200" indent="-228600" algn="ctr" defTabSz="966788" eaLnBrk="0" hangingPunct="0">
              <a:defRPr>
                <a:solidFill>
                  <a:schemeClr val="tx1"/>
                </a:solidFill>
                <a:latin typeface="Arial" panose="020B0604020202020204" pitchFamily="34" charset="0"/>
              </a:defRPr>
            </a:lvl4pPr>
            <a:lvl5pPr marL="2057400" indent="-228600" algn="ctr"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algn="r"/>
            <a:fld id="{EC421372-6C9F-4B07-8E7A-E38662985429}" type="slidenum">
              <a:rPr lang="en-US" altLang="en-US"/>
              <a:pPr algn="r"/>
              <a:t>52</a:t>
            </a:fld>
            <a:endParaRPr lang="en-US" altLang="en-US"/>
          </a:p>
        </p:txBody>
      </p:sp>
      <p:sp>
        <p:nvSpPr>
          <p:cNvPr id="162820" name="Rectangle 2">
            <a:extLst>
              <a:ext uri="{FF2B5EF4-FFF2-40B4-BE49-F238E27FC236}">
                <a16:creationId xmlns:a16="http://schemas.microsoft.com/office/drawing/2014/main" id="{030D0D5F-82F0-41E6-B6BE-9CC81EE92CBA}"/>
              </a:ext>
            </a:extLst>
          </p:cNvPr>
          <p:cNvSpPr>
            <a:spLocks noGrp="1" noRot="1" noChangeAspect="1" noChangeArrowheads="1" noTextEdit="1"/>
          </p:cNvSpPr>
          <p:nvPr>
            <p:ph type="sldImg"/>
          </p:nvPr>
        </p:nvSpPr>
        <p:spPr/>
      </p:sp>
      <p:sp>
        <p:nvSpPr>
          <p:cNvPr id="162821" name="Rectangle 3">
            <a:extLst>
              <a:ext uri="{FF2B5EF4-FFF2-40B4-BE49-F238E27FC236}">
                <a16:creationId xmlns:a16="http://schemas.microsoft.com/office/drawing/2014/main" id="{CB1451E7-5134-4EA2-8DF0-352E258F0E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As queries get more complex, intra query optimization becomes necessary.  Cross queryblock knowledge can greatly assist the optimizer in query rewrite.  Right now this is a manual rewrite process.  One example is a statement that contained multiple UNION ALL subselects with the initial subselect involving and join requesting most rows all columns.  This very wide and very deep set was dragged through many query steps.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78D70B0A-2B3B-4752-AABC-2759C4786EB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0129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6">
            <a:extLst>
              <a:ext uri="{FF2B5EF4-FFF2-40B4-BE49-F238E27FC236}">
                <a16:creationId xmlns:a16="http://schemas.microsoft.com/office/drawing/2014/main" id="{A5D5DE3F-119A-4411-9382-539323AEA80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eaLnBrk="0" hangingPunct="0">
              <a:defRPr>
                <a:solidFill>
                  <a:schemeClr val="tx1"/>
                </a:solidFill>
                <a:latin typeface="Arial" panose="020B0604020202020204" pitchFamily="34" charset="0"/>
              </a:defRPr>
            </a:lvl1pPr>
            <a:lvl2pPr marL="742950" indent="-285750" algn="ctr" defTabSz="966788" eaLnBrk="0" hangingPunct="0">
              <a:defRPr>
                <a:solidFill>
                  <a:schemeClr val="tx1"/>
                </a:solidFill>
                <a:latin typeface="Arial" panose="020B0604020202020204" pitchFamily="34" charset="0"/>
              </a:defRPr>
            </a:lvl2pPr>
            <a:lvl3pPr marL="1143000" indent="-228600" algn="ctr" defTabSz="966788" eaLnBrk="0" hangingPunct="0">
              <a:defRPr>
                <a:solidFill>
                  <a:schemeClr val="tx1"/>
                </a:solidFill>
                <a:latin typeface="Arial" panose="020B0604020202020204" pitchFamily="34" charset="0"/>
              </a:defRPr>
            </a:lvl3pPr>
            <a:lvl4pPr marL="1600200" indent="-228600" algn="ctr" defTabSz="966788" eaLnBrk="0" hangingPunct="0">
              <a:defRPr>
                <a:solidFill>
                  <a:schemeClr val="tx1"/>
                </a:solidFill>
                <a:latin typeface="Arial" panose="020B0604020202020204" pitchFamily="34" charset="0"/>
              </a:defRPr>
            </a:lvl4pPr>
            <a:lvl5pPr marL="2057400" indent="-228600" algn="ctr"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a:t>Extreme Tuning SQL – Sheryl M. Larsen, Inc.</a:t>
            </a:r>
          </a:p>
        </p:txBody>
      </p:sp>
      <p:sp>
        <p:nvSpPr>
          <p:cNvPr id="163843" name="Rectangle 7">
            <a:extLst>
              <a:ext uri="{FF2B5EF4-FFF2-40B4-BE49-F238E27FC236}">
                <a16:creationId xmlns:a16="http://schemas.microsoft.com/office/drawing/2014/main" id="{FEC453B1-72CF-4341-A591-6232ACCE53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eaLnBrk="0" hangingPunct="0">
              <a:defRPr>
                <a:solidFill>
                  <a:schemeClr val="tx1"/>
                </a:solidFill>
                <a:latin typeface="Arial" panose="020B0604020202020204" pitchFamily="34" charset="0"/>
              </a:defRPr>
            </a:lvl1pPr>
            <a:lvl2pPr marL="742950" indent="-285750" algn="ctr" defTabSz="966788" eaLnBrk="0" hangingPunct="0">
              <a:defRPr>
                <a:solidFill>
                  <a:schemeClr val="tx1"/>
                </a:solidFill>
                <a:latin typeface="Arial" panose="020B0604020202020204" pitchFamily="34" charset="0"/>
              </a:defRPr>
            </a:lvl2pPr>
            <a:lvl3pPr marL="1143000" indent="-228600" algn="ctr" defTabSz="966788" eaLnBrk="0" hangingPunct="0">
              <a:defRPr>
                <a:solidFill>
                  <a:schemeClr val="tx1"/>
                </a:solidFill>
                <a:latin typeface="Arial" panose="020B0604020202020204" pitchFamily="34" charset="0"/>
              </a:defRPr>
            </a:lvl3pPr>
            <a:lvl4pPr marL="1600200" indent="-228600" algn="ctr" defTabSz="966788" eaLnBrk="0" hangingPunct="0">
              <a:defRPr>
                <a:solidFill>
                  <a:schemeClr val="tx1"/>
                </a:solidFill>
                <a:latin typeface="Arial" panose="020B0604020202020204" pitchFamily="34" charset="0"/>
              </a:defRPr>
            </a:lvl4pPr>
            <a:lvl5pPr marL="2057400" indent="-228600" algn="ctr"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algn="r"/>
            <a:fld id="{9BE9E816-D30F-46D2-A66B-6A53829C4857}" type="slidenum">
              <a:rPr lang="en-US" altLang="en-US"/>
              <a:pPr algn="r"/>
              <a:t>53</a:t>
            </a:fld>
            <a:endParaRPr lang="en-US" altLang="en-US"/>
          </a:p>
        </p:txBody>
      </p:sp>
      <p:sp>
        <p:nvSpPr>
          <p:cNvPr id="163844" name="Rectangle 2">
            <a:extLst>
              <a:ext uri="{FF2B5EF4-FFF2-40B4-BE49-F238E27FC236}">
                <a16:creationId xmlns:a16="http://schemas.microsoft.com/office/drawing/2014/main" id="{52FE5581-C93B-4A2F-84DF-09BC95AB4221}"/>
              </a:ext>
            </a:extLst>
          </p:cNvPr>
          <p:cNvSpPr>
            <a:spLocks noGrp="1" noRot="1" noChangeAspect="1" noChangeArrowheads="1" noTextEdit="1"/>
          </p:cNvSpPr>
          <p:nvPr>
            <p:ph type="sldImg"/>
          </p:nvPr>
        </p:nvSpPr>
        <p:spPr/>
      </p:sp>
      <p:sp>
        <p:nvSpPr>
          <p:cNvPr id="163845" name="Rectangle 3">
            <a:extLst>
              <a:ext uri="{FF2B5EF4-FFF2-40B4-BE49-F238E27FC236}">
                <a16:creationId xmlns:a16="http://schemas.microsoft.com/office/drawing/2014/main" id="{1BB88302-B8CB-4B0A-8139-30EB32FC8B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outermost query block, the last step, requested a GROUP BY.  This query would not even finish and the timeron value was over 16 million.  To manually rewrite this query, the largest block was analyzed for the columns required for GROUP BY, and remaining LEFT JOINs.  The initial SELECT list for that really wide table expression was then manually pruned down to SELECT only critical columns, but all rows.  This essentially put the subselect on a diet so that the next 5 join steps were much narrower.  The final step was then rewritten to join back to the tables to get the remaining SELECT list columns.  This did increase the number of times that main set was accessed but the savings from the wide joins more than offset the cost.</a:t>
            </a:r>
          </a:p>
          <a:p>
            <a:pPr eaLnBrk="1" hangingPunct="1"/>
            <a:r>
              <a:rPr lang="en-US" altLang="en-US">
                <a:latin typeface="Arial" panose="020B0604020202020204" pitchFamily="34" charset="0"/>
              </a:rPr>
              <a:t>Further analysis was done on the GROUP BY columns.  It was determined that the only columns needed in the GROUP BY calculation were from the main set.  The GROUP BY operation was moved from the outer most step and pushed into the first table expression.  This greatly reduced the cost of the GROUP BY operation since it did not involve many columns.</a:t>
            </a:r>
          </a:p>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a:extLst>
              <a:ext uri="{FF2B5EF4-FFF2-40B4-BE49-F238E27FC236}">
                <a16:creationId xmlns:a16="http://schemas.microsoft.com/office/drawing/2014/main" id="{096A0A51-E8AD-4DE1-ADA4-AEDDDBE1318D}"/>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eaLnBrk="0" hangingPunct="0">
              <a:defRPr>
                <a:solidFill>
                  <a:schemeClr val="tx1"/>
                </a:solidFill>
                <a:latin typeface="Arial" panose="020B0604020202020204" pitchFamily="34" charset="0"/>
              </a:defRPr>
            </a:lvl1pPr>
            <a:lvl2pPr marL="742950" indent="-285750" algn="ctr" defTabSz="966788" eaLnBrk="0" hangingPunct="0">
              <a:defRPr>
                <a:solidFill>
                  <a:schemeClr val="tx1"/>
                </a:solidFill>
                <a:latin typeface="Arial" panose="020B0604020202020204" pitchFamily="34" charset="0"/>
              </a:defRPr>
            </a:lvl2pPr>
            <a:lvl3pPr marL="1143000" indent="-228600" algn="ctr" defTabSz="966788" eaLnBrk="0" hangingPunct="0">
              <a:defRPr>
                <a:solidFill>
                  <a:schemeClr val="tx1"/>
                </a:solidFill>
                <a:latin typeface="Arial" panose="020B0604020202020204" pitchFamily="34" charset="0"/>
              </a:defRPr>
            </a:lvl3pPr>
            <a:lvl4pPr marL="1600200" indent="-228600" algn="ctr" defTabSz="966788" eaLnBrk="0" hangingPunct="0">
              <a:defRPr>
                <a:solidFill>
                  <a:schemeClr val="tx1"/>
                </a:solidFill>
                <a:latin typeface="Arial" panose="020B0604020202020204" pitchFamily="34" charset="0"/>
              </a:defRPr>
            </a:lvl4pPr>
            <a:lvl5pPr marL="2057400" indent="-228600" algn="ctr"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algn="l"/>
            <a:r>
              <a:rPr lang="en-US" altLang="en-US"/>
              <a:t>Extreme Tuning SQL – Sheryl M. Larsen, Inc.</a:t>
            </a:r>
          </a:p>
        </p:txBody>
      </p:sp>
      <p:sp>
        <p:nvSpPr>
          <p:cNvPr id="164867" name="Rectangle 7">
            <a:extLst>
              <a:ext uri="{FF2B5EF4-FFF2-40B4-BE49-F238E27FC236}">
                <a16:creationId xmlns:a16="http://schemas.microsoft.com/office/drawing/2014/main" id="{693B8BF5-1135-4E8C-9FD5-7BACE129CE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66788" eaLnBrk="0" hangingPunct="0">
              <a:defRPr>
                <a:solidFill>
                  <a:schemeClr val="tx1"/>
                </a:solidFill>
                <a:latin typeface="Arial" panose="020B0604020202020204" pitchFamily="34" charset="0"/>
              </a:defRPr>
            </a:lvl1pPr>
            <a:lvl2pPr marL="742950" indent="-285750" algn="ctr" defTabSz="966788" eaLnBrk="0" hangingPunct="0">
              <a:defRPr>
                <a:solidFill>
                  <a:schemeClr val="tx1"/>
                </a:solidFill>
                <a:latin typeface="Arial" panose="020B0604020202020204" pitchFamily="34" charset="0"/>
              </a:defRPr>
            </a:lvl2pPr>
            <a:lvl3pPr marL="1143000" indent="-228600" algn="ctr" defTabSz="966788" eaLnBrk="0" hangingPunct="0">
              <a:defRPr>
                <a:solidFill>
                  <a:schemeClr val="tx1"/>
                </a:solidFill>
                <a:latin typeface="Arial" panose="020B0604020202020204" pitchFamily="34" charset="0"/>
              </a:defRPr>
            </a:lvl3pPr>
            <a:lvl4pPr marL="1600200" indent="-228600" algn="ctr" defTabSz="966788" eaLnBrk="0" hangingPunct="0">
              <a:defRPr>
                <a:solidFill>
                  <a:schemeClr val="tx1"/>
                </a:solidFill>
                <a:latin typeface="Arial" panose="020B0604020202020204" pitchFamily="34" charset="0"/>
              </a:defRPr>
            </a:lvl4pPr>
            <a:lvl5pPr marL="2057400" indent="-228600" algn="ctr" defTabSz="966788" eaLnBrk="0" hangingPunct="0">
              <a:defRPr>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a:solidFill>
                  <a:schemeClr val="tx1"/>
                </a:solidFill>
                <a:latin typeface="Arial" panose="020B0604020202020204" pitchFamily="34" charset="0"/>
              </a:defRPr>
            </a:lvl9pPr>
          </a:lstStyle>
          <a:p>
            <a:pPr algn="r"/>
            <a:fld id="{409AF680-C88F-4257-A7D4-B5576FEA2D37}" type="slidenum">
              <a:rPr lang="en-US" altLang="en-US"/>
              <a:pPr algn="r"/>
              <a:t>54</a:t>
            </a:fld>
            <a:endParaRPr lang="en-US" altLang="en-US"/>
          </a:p>
        </p:txBody>
      </p:sp>
      <p:sp>
        <p:nvSpPr>
          <p:cNvPr id="164868" name="Rectangle 2">
            <a:extLst>
              <a:ext uri="{FF2B5EF4-FFF2-40B4-BE49-F238E27FC236}">
                <a16:creationId xmlns:a16="http://schemas.microsoft.com/office/drawing/2014/main" id="{5AB082ED-5546-4942-89DF-4BE4FBF524DD}"/>
              </a:ext>
            </a:extLst>
          </p:cNvPr>
          <p:cNvSpPr>
            <a:spLocks noGrp="1" noRot="1" noChangeAspect="1" noChangeArrowheads="1" noTextEdit="1"/>
          </p:cNvSpPr>
          <p:nvPr>
            <p:ph type="sldImg"/>
          </p:nvPr>
        </p:nvSpPr>
        <p:spPr/>
      </p:sp>
      <p:sp>
        <p:nvSpPr>
          <p:cNvPr id="164869" name="Rectangle 3">
            <a:extLst>
              <a:ext uri="{FF2B5EF4-FFF2-40B4-BE49-F238E27FC236}">
                <a16:creationId xmlns:a16="http://schemas.microsoft.com/office/drawing/2014/main" id="{92D3F10B-309D-441C-BD54-1FE1AB4B5F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query now finishes and the timerons were reduced to .27 million.  This technique of keeping the query thin through the DB2 engine has to be accomplished through manual query rewrite for now.  Start by identifying the core set of data and only select the keys and grouping columns early on.  Once all the step are complete, go back and get the remaining columns.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81"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Sheryl M. Larsen is the Worldwide Db2 Z Solutions Ambassador at BMC. Previously she worked for IBM, Sheryl M. Larsen, Inc., and Platinum Technology (now Broadcom). She is known for her extensive expertise in SQL Tuning and has performed detailed Db2 Performance Health Checks for many Fortune 500 clients. Sheryl has over 30 years’ experience in Db2, has published many articles, white papers and co-authored a book, Db2 Answers, Osborne-McGraw-Hill, 1999. Currently she is the President of the Midwest Db2 User Group, an IBM Z Champion, and a member of the Northern Illinois University Computer Science Alumni Council.</a:t>
            </a:r>
          </a:p>
          <a:p>
            <a:endParaRPr lang="en-US" dirty="0"/>
          </a:p>
        </p:txBody>
      </p:sp>
      <p:sp>
        <p:nvSpPr>
          <p:cNvPr id="4" name="Slide Number Placeholder 3"/>
          <p:cNvSpPr>
            <a:spLocks noGrp="1"/>
          </p:cNvSpPr>
          <p:nvPr>
            <p:ph type="sldNum" sz="quarter" idx="5"/>
          </p:nvPr>
        </p:nvSpPr>
        <p:spPr/>
        <p:txBody>
          <a:bodyPr/>
          <a:lstStyle/>
          <a:p>
            <a:fld id="{08980E37-1CE1-C549-B0D8-D5A78A41D0FF}" type="slidenum">
              <a:rPr lang="en-US" smtClean="0"/>
              <a:t>57</a:t>
            </a:fld>
            <a:endParaRPr lang="en-US"/>
          </a:p>
        </p:txBody>
      </p:sp>
    </p:spTree>
    <p:extLst>
      <p:ext uri="{BB962C8B-B14F-4D97-AF65-F5344CB8AC3E}">
        <p14:creationId xmlns:p14="http://schemas.microsoft.com/office/powerpoint/2010/main" val="409659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ended ranges, ‘&gt;’ etc. and closed ended ranges, BETWEEN or LIKE</a:t>
            </a:r>
          </a:p>
          <a:p>
            <a:endParaRPr lang="en-US" dirty="0"/>
          </a:p>
          <a:p>
            <a:r>
              <a:rPr lang="en-US" dirty="0"/>
              <a:t>Use machine learning to improve the quality and effectiveness of inputs to the optimizer cost model </a:t>
            </a:r>
          </a:p>
        </p:txBody>
      </p:sp>
      <p:sp>
        <p:nvSpPr>
          <p:cNvPr id="4" name="Slide Number Placeholder 3"/>
          <p:cNvSpPr>
            <a:spLocks noGrp="1"/>
          </p:cNvSpPr>
          <p:nvPr>
            <p:ph type="sldNum" sz="quarter" idx="10"/>
          </p:nvPr>
        </p:nvSpPr>
        <p:spPr/>
        <p:txBody>
          <a:bodyPr/>
          <a:lstStyle/>
          <a:p>
            <a:pPr marL="0" marR="0" lvl="0" indent="0" algn="r" defTabSz="483306"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83306" rtl="0" eaLnBrk="1" fontAlgn="base" latinLnBrk="0" hangingPunct="1">
                <a:lnSpc>
                  <a:spcPct val="100000"/>
                </a:lnSpc>
                <a:spcBef>
                  <a:spcPct val="0"/>
                </a:spcBef>
                <a:spcAft>
                  <a:spcPct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3345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their </a:t>
            </a:r>
            <a:r>
              <a:rPr lang="en-US" dirty="0" err="1"/>
              <a:t>comdplexity</a:t>
            </a:r>
            <a:r>
              <a:rPr lang="en-US" dirty="0"/>
              <a:t> – perhaps joke with them that it wasn’t always like this. It’s getting worse!</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437837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a reminder of what we’ve delivered in the last 18 months…</a:t>
            </a:r>
          </a:p>
          <a:p>
            <a:r>
              <a:rPr lang="en-US" dirty="0"/>
              <a:t>Walk through them all and pick a few to highlight. </a:t>
            </a:r>
          </a:p>
          <a:p>
            <a:endParaRPr lang="en-US" dirty="0"/>
          </a:p>
          <a:p>
            <a:r>
              <a:rPr lang="en-US" dirty="0"/>
              <a:t>Remind them that like you said in the morning, we are also investing and looking at areas to accelerate our AMI roadmap. Giving you more exciting capabilities to sell and a stronger buying vision to paint for your clients. </a:t>
            </a:r>
          </a:p>
        </p:txBody>
      </p:sp>
      <p:sp>
        <p:nvSpPr>
          <p:cNvPr id="4" name="Slide Number Placeholder 3"/>
          <p:cNvSpPr>
            <a:spLocks noGrp="1"/>
          </p:cNvSpPr>
          <p:nvPr>
            <p:ph type="sldNum" sz="quarter" idx="10"/>
          </p:nvPr>
        </p:nvSpPr>
        <p:spPr/>
        <p:txBody>
          <a:bodyPr/>
          <a:lstStyle/>
          <a:p>
            <a:pPr marL="0" marR="0" lvl="0" indent="0" algn="r" defTabSz="483306" rtl="0" eaLnBrk="1" fontAlgn="base" latinLnBrk="0" hangingPunct="1">
              <a:lnSpc>
                <a:spcPct val="100000"/>
              </a:lnSpc>
              <a:spcBef>
                <a:spcPct val="0"/>
              </a:spcBef>
              <a:spcAft>
                <a:spcPct val="0"/>
              </a:spcAft>
              <a:buClrTx/>
              <a:buSzTx/>
              <a:buFontTx/>
              <a:buNone/>
              <a:tabLst/>
              <a:defRPr/>
            </a:pPr>
            <a:fld id="{E07403D9-B669-4A24-BB2D-C1EEDEB5CF1A}" type="slidenum">
              <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83306" rtl="0" eaLnBrk="1" fontAlgn="base" latinLnBrk="0" hangingPunct="1">
                <a:lnSpc>
                  <a:spcPct val="100000"/>
                </a:lnSpc>
                <a:spcBef>
                  <a:spcPct val="0"/>
                </a:spcBef>
                <a:spcAft>
                  <a:spcPct val="0"/>
                </a:spcAft>
                <a:buClrTx/>
                <a:buSzTx/>
                <a:buFontTx/>
                <a:buNone/>
                <a:tabLst/>
                <a:defRPr/>
              </a:pPr>
              <a:t>25</a:t>
            </a:fld>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14238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Virtual Data Scientist!  Has the data, knows which algorithm to use, learns from modeling and scoring, provides solutions, and cleans up after itself.</a:t>
            </a:r>
          </a:p>
        </p:txBody>
      </p:sp>
      <p:sp>
        <p:nvSpPr>
          <p:cNvPr id="4" name="Slide Number Placeholder 3"/>
          <p:cNvSpPr>
            <a:spLocks noGrp="1"/>
          </p:cNvSpPr>
          <p:nvPr>
            <p:ph type="sldNum" sz="quarter" idx="10"/>
          </p:nvPr>
        </p:nvSpPr>
        <p:spPr/>
        <p:txBody>
          <a:bodyPr/>
          <a:lstStyle/>
          <a:p>
            <a:fld id="{CFA7E444-100D-484C-BF38-B58E08CE19E8}" type="slidenum">
              <a:rPr lang="en-US" smtClean="0"/>
              <a:t>26</a:t>
            </a:fld>
            <a:endParaRPr lang="en-US"/>
          </a:p>
        </p:txBody>
      </p:sp>
    </p:spTree>
    <p:extLst>
      <p:ext uri="{BB962C8B-B14F-4D97-AF65-F5344CB8AC3E}">
        <p14:creationId xmlns:p14="http://schemas.microsoft.com/office/powerpoint/2010/main" val="954279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CC2F838-F36D-44FD-B14A-013E99FA9E32}" type="slidenum">
              <a:rPr lang="en-US" smtClean="0"/>
              <a:t>27</a:t>
            </a:fld>
            <a:endParaRPr lang="en-US"/>
          </a:p>
        </p:txBody>
      </p:sp>
    </p:spTree>
    <p:extLst>
      <p:ext uri="{BB962C8B-B14F-4D97-AF65-F5344CB8AC3E}">
        <p14:creationId xmlns:p14="http://schemas.microsoft.com/office/powerpoint/2010/main" val="2190675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type of supervised machine learning: classification</a:t>
            </a:r>
          </a:p>
          <a:p>
            <a:r>
              <a:rPr lang="en-US" dirty="0"/>
              <a:t>Another type of supervised machine learning: regression</a:t>
            </a:r>
          </a:p>
        </p:txBody>
      </p:sp>
      <p:sp>
        <p:nvSpPr>
          <p:cNvPr id="4" name="Slide Number Placeholder 3"/>
          <p:cNvSpPr>
            <a:spLocks noGrp="1"/>
          </p:cNvSpPr>
          <p:nvPr>
            <p:ph type="sldNum" sz="quarter" idx="10"/>
          </p:nvPr>
        </p:nvSpPr>
        <p:spPr/>
        <p:txBody>
          <a:bodyPr/>
          <a:lstStyle/>
          <a:p>
            <a:fld id="{CFA7E444-100D-484C-BF38-B58E08CE19E8}" type="slidenum">
              <a:rPr lang="en-US" smtClean="0"/>
              <a:t>28</a:t>
            </a:fld>
            <a:endParaRPr lang="en-US"/>
          </a:p>
        </p:txBody>
      </p:sp>
    </p:spTree>
    <p:extLst>
      <p:ext uri="{BB962C8B-B14F-4D97-AF65-F5344CB8AC3E}">
        <p14:creationId xmlns:p14="http://schemas.microsoft.com/office/powerpoint/2010/main" val="1303569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6852"/>
          </a:xfrm>
          <a:prstGeom prst="rect">
            <a:avLst/>
          </a:prstGeom>
        </p:spPr>
      </p:pic>
      <p:sp>
        <p:nvSpPr>
          <p:cNvPr id="3090" name="Rectangle 18"/>
          <p:cNvSpPr>
            <a:spLocks noGrp="1" noChangeArrowheads="1"/>
          </p:cNvSpPr>
          <p:nvPr>
            <p:ph type="ctrTitle" hasCustomPrompt="1"/>
          </p:nvPr>
        </p:nvSpPr>
        <p:spPr>
          <a:xfrm>
            <a:off x="714246" y="857249"/>
            <a:ext cx="7713861" cy="1200118"/>
          </a:xfrm>
          <a:noFill/>
          <a:ln>
            <a:noFill/>
          </a:ln>
        </p:spPr>
        <p:style>
          <a:lnRef idx="2">
            <a:schemeClr val="accent3"/>
          </a:lnRef>
          <a:fillRef idx="1">
            <a:schemeClr val="lt1"/>
          </a:fillRef>
          <a:effectRef idx="0">
            <a:schemeClr val="accent3"/>
          </a:effectRef>
          <a:fontRef idx="none"/>
        </p:style>
        <p:txBody>
          <a:bodyPr/>
          <a:lstStyle>
            <a:lvl1pPr>
              <a:lnSpc>
                <a:spcPct val="100000"/>
              </a:lnSpc>
              <a:defRPr sz="2574" baseline="0">
                <a:solidFill>
                  <a:schemeClr val="accent1">
                    <a:lumMod val="60000"/>
                    <a:lumOff val="40000"/>
                  </a:schemeClr>
                </a:solidFill>
              </a:defRPr>
            </a:lvl1pPr>
          </a:lstStyle>
          <a:p>
            <a:r>
              <a:rPr lang="en-US" dirty="0">
                <a:solidFill>
                  <a:schemeClr val="accent1">
                    <a:lumMod val="60000"/>
                    <a:lumOff val="40000"/>
                  </a:schemeClr>
                </a:solidFill>
              </a:rPr>
              <a:t>Presentation Template for</a:t>
            </a:r>
            <a:br>
              <a:rPr lang="en-US" dirty="0">
                <a:solidFill>
                  <a:schemeClr val="accent1">
                    <a:lumMod val="60000"/>
                    <a:lumOff val="40000"/>
                  </a:schemeClr>
                </a:solidFill>
              </a:rPr>
            </a:br>
            <a:r>
              <a:rPr lang="en-US" dirty="0">
                <a:solidFill>
                  <a:schemeClr val="accent1">
                    <a:lumMod val="60000"/>
                    <a:lumOff val="40000"/>
                  </a:schemeClr>
                </a:solidFill>
              </a:rPr>
              <a:t>IDUG NA Tech Conference in Philadelphia, PA</a:t>
            </a:r>
            <a:br>
              <a:rPr lang="en-US" dirty="0">
                <a:solidFill>
                  <a:schemeClr val="accent1">
                    <a:lumMod val="60000"/>
                    <a:lumOff val="40000"/>
                  </a:schemeClr>
                </a:solidFill>
              </a:rPr>
            </a:br>
            <a:r>
              <a:rPr lang="en-US" dirty="0">
                <a:solidFill>
                  <a:schemeClr val="accent1">
                    <a:lumMod val="60000"/>
                    <a:lumOff val="40000"/>
                  </a:schemeClr>
                </a:solidFill>
              </a:rPr>
              <a:t>Up to 3 Lines for session title</a:t>
            </a:r>
            <a:endParaRPr lang="en-US" dirty="0"/>
          </a:p>
        </p:txBody>
      </p:sp>
      <p:sp>
        <p:nvSpPr>
          <p:cNvPr id="7" name="Textplatzhalter 6"/>
          <p:cNvSpPr>
            <a:spLocks noGrp="1"/>
          </p:cNvSpPr>
          <p:nvPr>
            <p:ph type="body" sz="quarter" idx="10" hasCustomPrompt="1"/>
          </p:nvPr>
        </p:nvSpPr>
        <p:spPr>
          <a:xfrm>
            <a:off x="714246" y="2114493"/>
            <a:ext cx="7713861" cy="342891"/>
          </a:xfrm>
        </p:spPr>
        <p:txBody>
          <a:bodyPr/>
          <a:lstStyle>
            <a:lvl1pPr marL="0" indent="0">
              <a:buFontTx/>
              <a:buNone/>
              <a:defRPr b="1"/>
            </a:lvl1pPr>
            <a:lvl2pPr marL="342863" indent="0">
              <a:buFontTx/>
              <a:buNone/>
              <a:defRPr/>
            </a:lvl2pPr>
            <a:lvl3pPr marL="685725" indent="0">
              <a:buFontTx/>
              <a:buNone/>
              <a:defRPr/>
            </a:lvl3pPr>
            <a:lvl4pPr marL="1028588" indent="0">
              <a:buFontTx/>
              <a:buNone/>
              <a:defRPr/>
            </a:lvl4pPr>
            <a:lvl5pPr marL="1371450" indent="0">
              <a:buFontTx/>
              <a:buNone/>
              <a:defRPr/>
            </a:lvl5pPr>
          </a:lstStyle>
          <a:p>
            <a:pPr lvl="0"/>
            <a:r>
              <a:rPr lang="de-DE" dirty="0"/>
              <a:t>Speaker</a:t>
            </a:r>
          </a:p>
        </p:txBody>
      </p:sp>
      <p:sp>
        <p:nvSpPr>
          <p:cNvPr id="9" name="Textplatzhalter 8"/>
          <p:cNvSpPr>
            <a:spLocks noGrp="1"/>
          </p:cNvSpPr>
          <p:nvPr>
            <p:ph type="body" sz="quarter" idx="11" hasCustomPrompt="1"/>
          </p:nvPr>
        </p:nvSpPr>
        <p:spPr>
          <a:xfrm>
            <a:off x="714336" y="2457384"/>
            <a:ext cx="7713861" cy="342891"/>
          </a:xfrm>
        </p:spPr>
        <p:txBody>
          <a:bodyPr/>
          <a:lstStyle>
            <a:lvl1pPr marL="0" indent="0">
              <a:buFontTx/>
              <a:buNone/>
              <a:defRPr i="1"/>
            </a:lvl1pPr>
          </a:lstStyle>
          <a:p>
            <a:pPr lvl="0"/>
            <a:r>
              <a:rPr lang="de-DE" dirty="0"/>
              <a:t>Company</a:t>
            </a:r>
          </a:p>
        </p:txBody>
      </p:sp>
      <p:sp>
        <p:nvSpPr>
          <p:cNvPr id="11" name="Textplatzhalter 10"/>
          <p:cNvSpPr>
            <a:spLocks noGrp="1"/>
          </p:cNvSpPr>
          <p:nvPr>
            <p:ph type="body" sz="quarter" idx="12" hasCustomPrompt="1"/>
          </p:nvPr>
        </p:nvSpPr>
        <p:spPr>
          <a:xfrm>
            <a:off x="1771331" y="2800275"/>
            <a:ext cx="2799846" cy="214307"/>
          </a:xfrm>
        </p:spPr>
        <p:txBody>
          <a:bodyPr lIns="0" tIns="0" bIns="0"/>
          <a:lstStyle>
            <a:lvl1pPr marL="0" indent="0" algn="l" eaLnBrk="1" hangingPunct="1">
              <a:buFontTx/>
              <a:buNone/>
              <a:defRPr sz="1287">
                <a:solidFill>
                  <a:schemeClr val="accent1">
                    <a:lumMod val="75000"/>
                  </a:schemeClr>
                </a:solidFill>
              </a:defRPr>
            </a:lvl1pPr>
          </a:lstStyle>
          <a:p>
            <a:pPr algn="l" eaLnBrk="1" hangingPunct="1"/>
            <a:r>
              <a:rPr lang="en-US" sz="1373" dirty="0">
                <a:solidFill>
                  <a:schemeClr val="accent1">
                    <a:lumMod val="75000"/>
                  </a:schemeClr>
                </a:solidFill>
                <a:latin typeface="+mn-lt"/>
              </a:rPr>
              <a:t>&lt;Insert Session Code&gt;</a:t>
            </a:r>
          </a:p>
        </p:txBody>
      </p:sp>
      <p:sp>
        <p:nvSpPr>
          <p:cNvPr id="13" name="Textplatzhalter 12"/>
          <p:cNvSpPr>
            <a:spLocks noGrp="1"/>
          </p:cNvSpPr>
          <p:nvPr>
            <p:ph type="body" sz="quarter" idx="13" hasCustomPrompt="1"/>
          </p:nvPr>
        </p:nvSpPr>
        <p:spPr>
          <a:xfrm>
            <a:off x="714246" y="3028869"/>
            <a:ext cx="3857755" cy="228739"/>
          </a:xfrm>
        </p:spPr>
        <p:txBody>
          <a:bodyPr lIns="79911" tIns="0" bIns="0">
            <a:noAutofit/>
          </a:bodyPr>
          <a:lstStyle>
            <a:lvl1pPr marL="0" indent="0" algn="l" eaLnBrk="1" hangingPunct="1">
              <a:buFontTx/>
              <a:buNone/>
              <a:defRPr sz="1287" i="0">
                <a:latin typeface="+mn-lt"/>
              </a:defRPr>
            </a:lvl1pPr>
          </a:lstStyle>
          <a:p>
            <a:pPr algn="l" eaLnBrk="1" hangingPunct="1"/>
            <a:r>
              <a:rPr lang="en-US" sz="1373" dirty="0">
                <a:solidFill>
                  <a:schemeClr val="accent1">
                    <a:lumMod val="75000"/>
                  </a:schemeClr>
                </a:solidFill>
                <a:latin typeface="+mn-lt"/>
              </a:rPr>
              <a:t>Date and Time of Presentation</a:t>
            </a:r>
            <a:endParaRPr lang="en-US" sz="1459" i="1" dirty="0">
              <a:solidFill>
                <a:schemeClr val="accent1">
                  <a:lumMod val="75000"/>
                </a:schemeClr>
              </a:solidFill>
              <a:latin typeface="+mn-lt"/>
            </a:endParaRPr>
          </a:p>
        </p:txBody>
      </p:sp>
      <p:sp>
        <p:nvSpPr>
          <p:cNvPr id="14" name="Textfeld 13"/>
          <p:cNvSpPr txBox="1"/>
          <p:nvPr userDrawn="1"/>
        </p:nvSpPr>
        <p:spPr>
          <a:xfrm>
            <a:off x="714247" y="2800368"/>
            <a:ext cx="1049299" cy="198068"/>
          </a:xfrm>
          <a:prstGeom prst="rect">
            <a:avLst/>
          </a:prstGeom>
          <a:noFill/>
        </p:spPr>
        <p:txBody>
          <a:bodyPr wrap="none" lIns="72567" tIns="0" rIns="72567" bIns="0" rtlCol="0">
            <a:spAutoFit/>
          </a:bodyPr>
          <a:lstStyle/>
          <a:p>
            <a:pPr algn="l"/>
            <a:r>
              <a:rPr lang="de-DE" sz="1287" b="0" dirty="0">
                <a:solidFill>
                  <a:schemeClr val="accent1">
                    <a:lumMod val="75000"/>
                  </a:schemeClr>
                </a:solidFill>
                <a:latin typeface="+mn-lt"/>
              </a:rPr>
              <a:t>Session </a:t>
            </a:r>
            <a:r>
              <a:rPr lang="de-DE" sz="1287" b="0" dirty="0" err="1">
                <a:solidFill>
                  <a:schemeClr val="accent1">
                    <a:lumMod val="75000"/>
                  </a:schemeClr>
                </a:solidFill>
                <a:latin typeface="+mn-lt"/>
              </a:rPr>
              <a:t>code</a:t>
            </a:r>
            <a:r>
              <a:rPr lang="de-DE" sz="1287" b="0" dirty="0">
                <a:solidFill>
                  <a:schemeClr val="accent1">
                    <a:lumMod val="75000"/>
                  </a:schemeClr>
                </a:solidFill>
                <a:latin typeface="+mn-lt"/>
              </a:rPr>
              <a:t>:</a:t>
            </a:r>
          </a:p>
        </p:txBody>
      </p:sp>
      <p:sp>
        <p:nvSpPr>
          <p:cNvPr id="16" name="Textplatzhalter 15"/>
          <p:cNvSpPr>
            <a:spLocks noGrp="1"/>
          </p:cNvSpPr>
          <p:nvPr>
            <p:ph type="body" sz="quarter" idx="14" hasCustomPrompt="1"/>
          </p:nvPr>
        </p:nvSpPr>
        <p:spPr>
          <a:xfrm flipH="1">
            <a:off x="4571177" y="3028869"/>
            <a:ext cx="3856930" cy="228594"/>
          </a:xfrm>
        </p:spPr>
        <p:txBody>
          <a:bodyPr tIns="0" bIns="0"/>
          <a:lstStyle>
            <a:lvl1pPr marL="0" indent="0" algn="r">
              <a:buFontTx/>
              <a:buNone/>
              <a:defRPr sz="1287"/>
            </a:lvl1pPr>
          </a:lstStyle>
          <a:p>
            <a:pPr lvl="0"/>
            <a:r>
              <a:rPr lang="en-US" sz="1373" dirty="0">
                <a:solidFill>
                  <a:schemeClr val="accent1">
                    <a:lumMod val="75000"/>
                  </a:schemeClr>
                </a:solidFill>
                <a:latin typeface="+mn-lt"/>
              </a:rPr>
              <a:t>Platform: &lt;Insert Platform(s) here&gt;</a:t>
            </a:r>
            <a:endParaRPr lang="de-DE" dirty="0"/>
          </a:p>
        </p:txBody>
      </p:sp>
    </p:spTree>
    <p:extLst>
      <p:ext uri="{BB962C8B-B14F-4D97-AF65-F5344CB8AC3E}">
        <p14:creationId xmlns:p14="http://schemas.microsoft.com/office/powerpoint/2010/main" val="39366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816" y="457226"/>
            <a:ext cx="8915185" cy="857429"/>
          </a:xfrm>
        </p:spPr>
        <p:txBody>
          <a:bodyPr/>
          <a:lstStyle/>
          <a:p>
            <a:r>
              <a:rPr lang="en-US"/>
              <a:t>Click to edit Master title style</a:t>
            </a:r>
          </a:p>
        </p:txBody>
      </p:sp>
      <p:sp>
        <p:nvSpPr>
          <p:cNvPr id="3" name="Content Placeholder 2"/>
          <p:cNvSpPr>
            <a:spLocks noGrp="1"/>
          </p:cNvSpPr>
          <p:nvPr>
            <p:ph sz="half" idx="1"/>
          </p:nvPr>
        </p:nvSpPr>
        <p:spPr>
          <a:xfrm>
            <a:off x="380405" y="1136068"/>
            <a:ext cx="4235929" cy="3543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3622" y="1136068"/>
            <a:ext cx="4237359" cy="1720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3622" y="2959585"/>
            <a:ext cx="4237359" cy="172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7207658" y="4922957"/>
            <a:ext cx="1904881" cy="344263"/>
          </a:xfrm>
          <a:prstGeom prst="rect">
            <a:avLst/>
          </a:prstGeom>
          <a:ln/>
        </p:spPr>
        <p:txBody>
          <a:bodyPr/>
          <a:lstStyle>
            <a:lvl1pPr>
              <a:defRPr/>
            </a:lvl1pPr>
          </a:lstStyle>
          <a:p>
            <a:pPr>
              <a:defRPr/>
            </a:pPr>
            <a:fld id="{3FE84347-8BC2-4298-B030-81E6C066F8FF}" type="slidenum">
              <a:rPr lang="en-US" altLang="en-US"/>
              <a:pPr>
                <a:defRPr/>
              </a:pPr>
              <a:t>‹#›</a:t>
            </a:fld>
            <a:endParaRPr lang="en-US" altLang="en-US"/>
          </a:p>
        </p:txBody>
      </p:sp>
    </p:spTree>
    <p:extLst>
      <p:ext uri="{BB962C8B-B14F-4D97-AF65-F5344CB8AC3E}">
        <p14:creationId xmlns:p14="http://schemas.microsoft.com/office/powerpoint/2010/main" val="680494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816" y="457226"/>
            <a:ext cx="8915185" cy="857429"/>
          </a:xfrm>
        </p:spPr>
        <p:txBody>
          <a:bodyPr/>
          <a:lstStyle/>
          <a:p>
            <a:r>
              <a:rPr lang="en-US"/>
              <a:t>Click to edit Master title style</a:t>
            </a:r>
          </a:p>
        </p:txBody>
      </p:sp>
      <p:sp>
        <p:nvSpPr>
          <p:cNvPr id="3" name="Text Placeholder 2"/>
          <p:cNvSpPr>
            <a:spLocks noGrp="1"/>
          </p:cNvSpPr>
          <p:nvPr>
            <p:ph type="body" sz="half" idx="1"/>
          </p:nvPr>
        </p:nvSpPr>
        <p:spPr>
          <a:xfrm>
            <a:off x="380405" y="1136068"/>
            <a:ext cx="4235929" cy="3543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3622" y="1136068"/>
            <a:ext cx="4237359" cy="3543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7207658" y="4922957"/>
            <a:ext cx="1904881" cy="344263"/>
          </a:xfrm>
          <a:prstGeom prst="rect">
            <a:avLst/>
          </a:prstGeom>
          <a:ln/>
        </p:spPr>
        <p:txBody>
          <a:bodyPr/>
          <a:lstStyle>
            <a:lvl1pPr>
              <a:defRPr/>
            </a:lvl1pPr>
          </a:lstStyle>
          <a:p>
            <a:pPr>
              <a:defRPr/>
            </a:pPr>
            <a:fld id="{7C759FF8-FCC8-49C2-B226-3A8687F14590}" type="slidenum">
              <a:rPr lang="en-US" altLang="en-US"/>
              <a:pPr>
                <a:defRPr/>
              </a:pPr>
              <a:t>‹#›</a:t>
            </a:fld>
            <a:endParaRPr lang="en-US" altLang="en-US"/>
          </a:p>
        </p:txBody>
      </p:sp>
    </p:spTree>
    <p:extLst>
      <p:ext uri="{BB962C8B-B14F-4D97-AF65-F5344CB8AC3E}">
        <p14:creationId xmlns:p14="http://schemas.microsoft.com/office/powerpoint/2010/main" val="2162836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A727-5DFA-4751-A117-83F7E7045221}"/>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6EF9A8B-E908-4F2E-92CD-2C995DB04250}"/>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28E76CE-1715-4A63-9A19-CB2D7B190F93}"/>
              </a:ext>
            </a:extLst>
          </p:cNvPr>
          <p:cNvSpPr>
            <a:spLocks noGrp="1"/>
          </p:cNvSpPr>
          <p:nvPr>
            <p:ph type="dt" sz="half" idx="10"/>
          </p:nvPr>
        </p:nvSpPr>
        <p:spPr>
          <a:xfrm>
            <a:off x="628650" y="4767263"/>
            <a:ext cx="2057400" cy="273844"/>
          </a:xfrm>
          <a:prstGeom prst="rect">
            <a:avLst/>
          </a:prstGeom>
        </p:spPr>
        <p:txBody>
          <a:bodyPr/>
          <a:lstStyle>
            <a:lvl1pPr>
              <a:defRPr>
                <a:solidFill>
                  <a:schemeClr val="bg1"/>
                </a:solidFill>
              </a:defRPr>
            </a:lvl1pPr>
          </a:lstStyle>
          <a:p>
            <a:fld id="{3C0C69FB-41D8-40F8-8199-CFB6A1E24FB2}" type="datetimeFigureOut">
              <a:rPr lang="en-US" smtClean="0"/>
              <a:pPr/>
              <a:t>2/26/2021</a:t>
            </a:fld>
            <a:endParaRPr lang="en-US" dirty="0"/>
          </a:p>
        </p:txBody>
      </p:sp>
      <p:sp>
        <p:nvSpPr>
          <p:cNvPr id="5" name="Footer Placeholder 4">
            <a:extLst>
              <a:ext uri="{FF2B5EF4-FFF2-40B4-BE49-F238E27FC236}">
                <a16:creationId xmlns:a16="http://schemas.microsoft.com/office/drawing/2014/main" id="{D88421EA-3F53-41E6-9B8D-861FBCFCD0F9}"/>
              </a:ext>
            </a:extLst>
          </p:cNvPr>
          <p:cNvSpPr>
            <a:spLocks noGrp="1"/>
          </p:cNvSpPr>
          <p:nvPr>
            <p:ph type="ftr" sz="quarter" idx="11"/>
          </p:nvPr>
        </p:nvSpPr>
        <p:spPr>
          <a:xfrm>
            <a:off x="3028950" y="4767263"/>
            <a:ext cx="3086100" cy="273844"/>
          </a:xfrm>
          <a:prstGeom prst="rect">
            <a:avLst/>
          </a:prstGeo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E9AAEE7-E88A-406F-B6BA-0FCE63A81A61}"/>
              </a:ext>
            </a:extLst>
          </p:cNvPr>
          <p:cNvSpPr>
            <a:spLocks noGrp="1"/>
          </p:cNvSpPr>
          <p:nvPr>
            <p:ph type="sldNum" sz="quarter" idx="12"/>
          </p:nvPr>
        </p:nvSpPr>
        <p:spPr>
          <a:xfrm>
            <a:off x="6457950" y="4767263"/>
            <a:ext cx="2057400" cy="273844"/>
          </a:xfrm>
          <a:prstGeom prst="rect">
            <a:avLst/>
          </a:prstGeom>
        </p:spPr>
        <p:txBody>
          <a:bodyPr/>
          <a:lstStyle>
            <a:lvl1pPr>
              <a:defRPr>
                <a:solidFill>
                  <a:schemeClr val="bg1"/>
                </a:solidFill>
              </a:defRPr>
            </a:lvl1pPr>
          </a:lstStyle>
          <a:p>
            <a:fld id="{EBD5C9A5-F4DA-445C-9AF5-192F540D61D6}" type="slidenum">
              <a:rPr lang="en-US" smtClean="0"/>
              <a:pPr/>
              <a:t>‹#›</a:t>
            </a:fld>
            <a:endParaRPr lang="en-US"/>
          </a:p>
        </p:txBody>
      </p:sp>
    </p:spTree>
    <p:extLst>
      <p:ext uri="{BB962C8B-B14F-4D97-AF65-F5344CB8AC3E}">
        <p14:creationId xmlns:p14="http://schemas.microsoft.com/office/powerpoint/2010/main" val="335913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0419-6DE3-4D07-B58E-B1F30DA0A3FB}"/>
              </a:ext>
            </a:extLst>
          </p:cNvPr>
          <p:cNvSpPr>
            <a:spLocks noGrp="1"/>
          </p:cNvSpPr>
          <p:nvPr>
            <p:ph type="title"/>
          </p:nvPr>
        </p:nvSpPr>
        <p:spPr>
          <a:xfrm>
            <a:off x="2079852" y="740998"/>
            <a:ext cx="7886700" cy="994172"/>
          </a:xfrm>
          <a:prstGeom prst="rect">
            <a:avLst/>
          </a:prstGeo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C68733-E211-4FB8-AB14-16369964A975}"/>
              </a:ext>
            </a:extLst>
          </p:cNvPr>
          <p:cNvSpPr>
            <a:spLocks noGrp="1"/>
          </p:cNvSpPr>
          <p:nvPr>
            <p:ph idx="1"/>
          </p:nvPr>
        </p:nvSpPr>
        <p:spPr>
          <a:xfrm>
            <a:off x="2079852" y="2194240"/>
            <a:ext cx="7886700" cy="242623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9F4BB1-64A9-4C7A-A1FD-E2DE5FB8308D}"/>
              </a:ext>
            </a:extLst>
          </p:cNvPr>
          <p:cNvSpPr>
            <a:spLocks noGrp="1"/>
          </p:cNvSpPr>
          <p:nvPr>
            <p:ph type="dt" sz="half" idx="10"/>
          </p:nvPr>
        </p:nvSpPr>
        <p:spPr>
          <a:xfrm>
            <a:off x="628650" y="4767263"/>
            <a:ext cx="2057400" cy="273844"/>
          </a:xfrm>
          <a:prstGeom prst="rect">
            <a:avLst/>
          </a:prstGeom>
        </p:spPr>
        <p:txBody>
          <a:bodyPr/>
          <a:lstStyle>
            <a:lvl1pPr>
              <a:defRPr>
                <a:solidFill>
                  <a:schemeClr val="bg1"/>
                </a:solidFill>
              </a:defRPr>
            </a:lvl1pPr>
          </a:lstStyle>
          <a:p>
            <a:fld id="{3C0C69FB-41D8-40F8-8199-CFB6A1E24FB2}" type="datetimeFigureOut">
              <a:rPr lang="en-US" smtClean="0"/>
              <a:pPr/>
              <a:t>2/26/2021</a:t>
            </a:fld>
            <a:endParaRPr lang="en-US" dirty="0"/>
          </a:p>
        </p:txBody>
      </p:sp>
      <p:sp>
        <p:nvSpPr>
          <p:cNvPr id="5" name="Footer Placeholder 4">
            <a:extLst>
              <a:ext uri="{FF2B5EF4-FFF2-40B4-BE49-F238E27FC236}">
                <a16:creationId xmlns:a16="http://schemas.microsoft.com/office/drawing/2014/main" id="{1F885793-8261-4E9D-B78D-27472BDCDFD4}"/>
              </a:ext>
            </a:extLst>
          </p:cNvPr>
          <p:cNvSpPr>
            <a:spLocks noGrp="1"/>
          </p:cNvSpPr>
          <p:nvPr>
            <p:ph type="ftr" sz="quarter" idx="11"/>
          </p:nvPr>
        </p:nvSpPr>
        <p:spPr>
          <a:xfrm>
            <a:off x="3028950" y="4767263"/>
            <a:ext cx="3086100" cy="273844"/>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26310EB-D119-4571-AE89-79631604CAA7}"/>
              </a:ext>
            </a:extLst>
          </p:cNvPr>
          <p:cNvSpPr>
            <a:spLocks noGrp="1"/>
          </p:cNvSpPr>
          <p:nvPr>
            <p:ph type="sldNum" sz="quarter" idx="12"/>
          </p:nvPr>
        </p:nvSpPr>
        <p:spPr>
          <a:xfrm>
            <a:off x="6457950" y="4767263"/>
            <a:ext cx="2057400" cy="273844"/>
          </a:xfrm>
          <a:prstGeom prst="rect">
            <a:avLst/>
          </a:prstGeom>
        </p:spPr>
        <p:txBody>
          <a:bodyPr/>
          <a:lstStyle>
            <a:lvl1pPr>
              <a:defRPr>
                <a:solidFill>
                  <a:schemeClr val="bg1"/>
                </a:solidFill>
              </a:defRPr>
            </a:lvl1pPr>
          </a:lstStyle>
          <a:p>
            <a:fld id="{EBD5C9A5-F4DA-445C-9AF5-192F540D61D6}" type="slidenum">
              <a:rPr lang="en-US" smtClean="0"/>
              <a:pPr/>
              <a:t>‹#›</a:t>
            </a:fld>
            <a:endParaRPr lang="en-US"/>
          </a:p>
        </p:txBody>
      </p:sp>
    </p:spTree>
    <p:extLst>
      <p:ext uri="{BB962C8B-B14F-4D97-AF65-F5344CB8AC3E}">
        <p14:creationId xmlns:p14="http://schemas.microsoft.com/office/powerpoint/2010/main" val="128271756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62456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25532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2842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4243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151200"/>
            <a:ext cx="8229600" cy="1029573"/>
          </a:xfrm>
        </p:spPr>
        <p:txBody>
          <a:bodyPr anchor="b"/>
          <a:lstStyle>
            <a:lvl1pPr algn="l">
              <a:lnSpc>
                <a:spcPts val="3400"/>
              </a:lnSpc>
              <a:defRPr>
                <a:solidFill>
                  <a:schemeClr val="accent2"/>
                </a:solidFill>
              </a:defRPr>
            </a:lvl1pPr>
          </a:lstStyle>
          <a:p>
            <a:r>
              <a:rPr lang="en-US" dirty="0"/>
              <a:t>Click to edit Master title style</a:t>
            </a:r>
          </a:p>
        </p:txBody>
      </p:sp>
      <p:sp>
        <p:nvSpPr>
          <p:cNvPr id="10" name="Text Placeholder 9"/>
          <p:cNvSpPr>
            <a:spLocks noGrp="1"/>
          </p:cNvSpPr>
          <p:nvPr>
            <p:ph type="body" sz="quarter" idx="10"/>
          </p:nvPr>
        </p:nvSpPr>
        <p:spPr>
          <a:xfrm>
            <a:off x="457200" y="1439863"/>
            <a:ext cx="8229600" cy="3413125"/>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Rectangle 1"/>
          <p:cNvSpPr/>
          <p:nvPr userDrawn="1"/>
        </p:nvSpPr>
        <p:spPr>
          <a:xfrm>
            <a:off x="3832082" y="4897279"/>
            <a:ext cx="1382110" cy="246221"/>
          </a:xfrm>
          <a:prstGeom prst="rect">
            <a:avLst/>
          </a:prstGeom>
        </p:spPr>
        <p:txBody>
          <a:bodyPr wrap="none">
            <a:spAutoFit/>
          </a:bodyPr>
          <a:lstStyle/>
          <a:p>
            <a:pPr algn="ctr"/>
            <a:r>
              <a:rPr lang="en-US" sz="1000" dirty="0">
                <a:solidFill>
                  <a:srgbClr val="3F3E3F"/>
                </a:solidFill>
              </a:rPr>
              <a:t>© copyright 2017 BMC</a:t>
            </a:r>
          </a:p>
        </p:txBody>
      </p:sp>
    </p:spTree>
    <p:extLst>
      <p:ext uri="{BB962C8B-B14F-4D97-AF65-F5344CB8AC3E}">
        <p14:creationId xmlns:p14="http://schemas.microsoft.com/office/powerpoint/2010/main" val="15739879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815" y="457225"/>
            <a:ext cx="8915185" cy="857429"/>
          </a:xfrm>
        </p:spPr>
        <p:txBody>
          <a:bodyPr/>
          <a:lstStyle/>
          <a:p>
            <a:r>
              <a:rPr lang="en-US"/>
              <a:t>Click to edit Master title style</a:t>
            </a:r>
          </a:p>
        </p:txBody>
      </p:sp>
      <p:sp>
        <p:nvSpPr>
          <p:cNvPr id="3" name="Text Placeholder 2"/>
          <p:cNvSpPr>
            <a:spLocks noGrp="1"/>
          </p:cNvSpPr>
          <p:nvPr>
            <p:ph type="body" sz="half" idx="1"/>
          </p:nvPr>
        </p:nvSpPr>
        <p:spPr>
          <a:xfrm>
            <a:off x="380404" y="1136067"/>
            <a:ext cx="4235929" cy="3543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3622" y="1136067"/>
            <a:ext cx="4237359" cy="3543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7207657" y="4922956"/>
            <a:ext cx="1904881" cy="344263"/>
          </a:xfrm>
          <a:prstGeom prst="rect">
            <a:avLst/>
          </a:prstGeom>
          <a:ln/>
        </p:spPr>
        <p:txBody>
          <a:bodyPr/>
          <a:lstStyle>
            <a:lvl1pPr>
              <a:defRPr/>
            </a:lvl1pPr>
          </a:lstStyle>
          <a:p>
            <a:pPr>
              <a:defRPr/>
            </a:pPr>
            <a:fld id="{7C759FF8-FCC8-49C2-B226-3A8687F14590}" type="slidenum">
              <a:rPr lang="en-US" altLang="en-US"/>
              <a:pPr>
                <a:defRPr/>
              </a:pPr>
              <a:t>‹#›</a:t>
            </a:fld>
            <a:endParaRPr lang="en-US" altLang="en-US"/>
          </a:p>
        </p:txBody>
      </p:sp>
    </p:spTree>
    <p:extLst>
      <p:ext uri="{BB962C8B-B14F-4D97-AF65-F5344CB8AC3E}">
        <p14:creationId xmlns:p14="http://schemas.microsoft.com/office/powerpoint/2010/main" val="2729285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pic>
        <p:nvPicPr>
          <p:cNvPr id="3" name="Grafik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6852"/>
          </a:xfrm>
          <a:prstGeom prst="rect">
            <a:avLst/>
          </a:prstGeom>
        </p:spPr>
      </p:pic>
      <p:sp>
        <p:nvSpPr>
          <p:cNvPr id="3090" name="Rectangle 18"/>
          <p:cNvSpPr>
            <a:spLocks noGrp="1" noChangeArrowheads="1"/>
          </p:cNvSpPr>
          <p:nvPr>
            <p:ph type="ctrTitle" hasCustomPrompt="1"/>
          </p:nvPr>
        </p:nvSpPr>
        <p:spPr>
          <a:xfrm>
            <a:off x="714246" y="857249"/>
            <a:ext cx="7713861" cy="1200118"/>
          </a:xfrm>
          <a:noFill/>
          <a:ln>
            <a:noFill/>
          </a:ln>
        </p:spPr>
        <p:style>
          <a:lnRef idx="2">
            <a:schemeClr val="accent3"/>
          </a:lnRef>
          <a:fillRef idx="1">
            <a:schemeClr val="lt1"/>
          </a:fillRef>
          <a:effectRef idx="0">
            <a:schemeClr val="accent3"/>
          </a:effectRef>
          <a:fontRef idx="none"/>
        </p:style>
        <p:txBody>
          <a:bodyPr/>
          <a:lstStyle>
            <a:lvl1pPr>
              <a:lnSpc>
                <a:spcPct val="100000"/>
              </a:lnSpc>
              <a:defRPr sz="2574" b="0" i="0">
                <a:solidFill>
                  <a:schemeClr val="accent1">
                    <a:lumMod val="60000"/>
                    <a:lumOff val="40000"/>
                  </a:schemeClr>
                </a:solidFill>
              </a:defRPr>
            </a:lvl1pPr>
          </a:lstStyle>
          <a:p>
            <a:r>
              <a:rPr lang="en-US" dirty="0">
                <a:solidFill>
                  <a:schemeClr val="accent1">
                    <a:lumMod val="60000"/>
                    <a:lumOff val="40000"/>
                  </a:schemeClr>
                </a:solidFill>
              </a:rPr>
              <a:t>Speaker</a:t>
            </a:r>
            <a:br>
              <a:rPr lang="en-US" dirty="0">
                <a:solidFill>
                  <a:schemeClr val="accent1">
                    <a:lumMod val="60000"/>
                    <a:lumOff val="40000"/>
                  </a:schemeClr>
                </a:solidFill>
              </a:rPr>
            </a:br>
            <a:r>
              <a:rPr lang="en-US" dirty="0">
                <a:solidFill>
                  <a:schemeClr val="accent1">
                    <a:lumMod val="60000"/>
                    <a:lumOff val="40000"/>
                  </a:schemeClr>
                </a:solidFill>
              </a:rPr>
              <a:t>Company</a:t>
            </a:r>
            <a:br>
              <a:rPr lang="en-US" dirty="0">
                <a:solidFill>
                  <a:schemeClr val="accent1">
                    <a:lumMod val="60000"/>
                    <a:lumOff val="40000"/>
                  </a:schemeClr>
                </a:solidFill>
              </a:rPr>
            </a:br>
            <a:r>
              <a:rPr lang="en-US" dirty="0">
                <a:solidFill>
                  <a:schemeClr val="accent1">
                    <a:lumMod val="60000"/>
                    <a:lumOff val="40000"/>
                  </a:schemeClr>
                </a:solidFill>
              </a:rPr>
              <a:t>Email address</a:t>
            </a:r>
            <a:endParaRPr lang="en-US" dirty="0"/>
          </a:p>
        </p:txBody>
      </p:sp>
      <p:sp>
        <p:nvSpPr>
          <p:cNvPr id="11" name="Textplatzhalter 10"/>
          <p:cNvSpPr>
            <a:spLocks noGrp="1"/>
          </p:cNvSpPr>
          <p:nvPr>
            <p:ph type="body" sz="quarter" idx="12" hasCustomPrompt="1"/>
          </p:nvPr>
        </p:nvSpPr>
        <p:spPr>
          <a:xfrm>
            <a:off x="1771331" y="2800275"/>
            <a:ext cx="2799846" cy="214307"/>
          </a:xfrm>
        </p:spPr>
        <p:txBody>
          <a:bodyPr lIns="0" tIns="0" bIns="0"/>
          <a:lstStyle>
            <a:lvl1pPr marL="0" indent="0" algn="l" eaLnBrk="1" hangingPunct="1">
              <a:buFontTx/>
              <a:buNone/>
              <a:defRPr sz="1287">
                <a:solidFill>
                  <a:schemeClr val="accent1">
                    <a:lumMod val="75000"/>
                  </a:schemeClr>
                </a:solidFill>
              </a:defRPr>
            </a:lvl1pPr>
          </a:lstStyle>
          <a:p>
            <a:pPr algn="l" eaLnBrk="1" hangingPunct="1"/>
            <a:r>
              <a:rPr lang="en-US" sz="1373" dirty="0">
                <a:solidFill>
                  <a:schemeClr val="accent1">
                    <a:lumMod val="75000"/>
                  </a:schemeClr>
                </a:solidFill>
                <a:latin typeface="+mn-lt"/>
              </a:rPr>
              <a:t>&lt;Insert Session Code&gt;</a:t>
            </a:r>
          </a:p>
        </p:txBody>
      </p:sp>
      <p:sp>
        <p:nvSpPr>
          <p:cNvPr id="14" name="Textfeld 13"/>
          <p:cNvSpPr txBox="1"/>
          <p:nvPr userDrawn="1"/>
        </p:nvSpPr>
        <p:spPr>
          <a:xfrm>
            <a:off x="714247" y="2800368"/>
            <a:ext cx="1049299" cy="198068"/>
          </a:xfrm>
          <a:prstGeom prst="rect">
            <a:avLst/>
          </a:prstGeom>
          <a:noFill/>
        </p:spPr>
        <p:txBody>
          <a:bodyPr wrap="none" lIns="72567" tIns="0" rIns="72567" bIns="0" rtlCol="0">
            <a:spAutoFit/>
          </a:bodyPr>
          <a:lstStyle/>
          <a:p>
            <a:pPr algn="l"/>
            <a:r>
              <a:rPr lang="de-DE" sz="1287" b="0" dirty="0">
                <a:solidFill>
                  <a:schemeClr val="accent1">
                    <a:lumMod val="75000"/>
                  </a:schemeClr>
                </a:solidFill>
                <a:latin typeface="+mn-lt"/>
              </a:rPr>
              <a:t>Session </a:t>
            </a:r>
            <a:r>
              <a:rPr lang="de-DE" sz="1287" b="0" dirty="0" err="1">
                <a:solidFill>
                  <a:schemeClr val="accent1">
                    <a:lumMod val="75000"/>
                  </a:schemeClr>
                </a:solidFill>
                <a:latin typeface="+mn-lt"/>
              </a:rPr>
              <a:t>code</a:t>
            </a:r>
            <a:r>
              <a:rPr lang="de-DE" sz="1287" b="0" dirty="0">
                <a:solidFill>
                  <a:schemeClr val="accent1">
                    <a:lumMod val="75000"/>
                  </a:schemeClr>
                </a:solidFill>
                <a:latin typeface="+mn-lt"/>
              </a:rPr>
              <a:t>:</a:t>
            </a:r>
          </a:p>
        </p:txBody>
      </p:sp>
      <p:grpSp>
        <p:nvGrpSpPr>
          <p:cNvPr id="12" name="Gruppieren 11"/>
          <p:cNvGrpSpPr/>
          <p:nvPr userDrawn="1"/>
        </p:nvGrpSpPr>
        <p:grpSpPr>
          <a:xfrm>
            <a:off x="6562725" y="3448050"/>
            <a:ext cx="2667000" cy="1714500"/>
            <a:chOff x="8269489" y="4344117"/>
            <a:chExt cx="3360605" cy="2160058"/>
          </a:xfrm>
        </p:grpSpPr>
        <p:pic>
          <p:nvPicPr>
            <p:cNvPr id="15" name="Picture 1" descr="Bubble.jpe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69489" y="4344117"/>
              <a:ext cx="3360605" cy="2160058"/>
            </a:xfrm>
            <a:prstGeom prst="rect">
              <a:avLst/>
            </a:prstGeom>
            <a:effectLst>
              <a:softEdge rad="127000"/>
            </a:effectLst>
          </p:spPr>
        </p:pic>
        <p:sp>
          <p:nvSpPr>
            <p:cNvPr id="17" name="TextBox 6"/>
            <p:cNvSpPr txBox="1"/>
            <p:nvPr/>
          </p:nvSpPr>
          <p:spPr>
            <a:xfrm>
              <a:off x="8269489" y="4344117"/>
              <a:ext cx="3360605" cy="7086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lIns="86411" tIns="43205" rIns="86411" bIns="43205" rtlCol="0">
              <a:spAutoFit/>
            </a:bodyPr>
            <a:lstStyle/>
            <a:p>
              <a:pPr algn="ctr"/>
              <a:r>
                <a:rPr lang="en-US" sz="1544" i="1" dirty="0">
                  <a:ln w="0"/>
                  <a:solidFill>
                    <a:schemeClr val="accent1"/>
                  </a:solidFill>
                  <a:effectLst>
                    <a:outerShdw blurRad="38100" dist="25400" dir="5400000" algn="ctr" rotWithShape="0">
                      <a:srgbClr val="6E747A">
                        <a:alpha val="43000"/>
                      </a:srgbClr>
                    </a:outerShdw>
                  </a:effectLst>
                  <a:latin typeface="Arial"/>
                  <a:cs typeface="Arial"/>
                </a:rPr>
                <a:t>Please fill out your session evaluation before leaving!</a:t>
              </a:r>
            </a:p>
          </p:txBody>
        </p:sp>
      </p:grpSp>
    </p:spTree>
    <p:extLst>
      <p:ext uri="{BB962C8B-B14F-4D97-AF65-F5344CB8AC3E}">
        <p14:creationId xmlns:p14="http://schemas.microsoft.com/office/powerpoint/2010/main" val="2164480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lide On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552700"/>
            <a:ext cx="9144000" cy="2590800"/>
          </a:xfrm>
          <a:prstGeom prst="rect">
            <a:avLst/>
          </a:prstGeom>
        </p:spPr>
      </p:pic>
      <p:sp>
        <p:nvSpPr>
          <p:cNvPr id="10" name="TextBox 9"/>
          <p:cNvSpPr txBox="1"/>
          <p:nvPr userDrawn="1"/>
        </p:nvSpPr>
        <p:spPr>
          <a:xfrm>
            <a:off x="2148523" y="2289645"/>
            <a:ext cx="4691478" cy="1224947"/>
          </a:xfrm>
          <a:prstGeom prst="rect">
            <a:avLst/>
          </a:prstGeom>
          <a:noFill/>
        </p:spPr>
        <p:txBody>
          <a:bodyPr wrap="square" lIns="91436" tIns="45718" rIns="91436" bIns="45718" rtlCol="0">
            <a:spAutoFit/>
          </a:bodyPr>
          <a:lstStyle/>
          <a:p>
            <a:pPr>
              <a:lnSpc>
                <a:spcPct val="80000"/>
              </a:lnSpc>
            </a:pPr>
            <a:endParaRPr lang="en-US" sz="2000" b="1" dirty="0">
              <a:latin typeface="Calibri"/>
              <a:cs typeface="Calibri"/>
            </a:endParaRPr>
          </a:p>
          <a:p>
            <a:pPr>
              <a:lnSpc>
                <a:spcPct val="80000"/>
              </a:lnSpc>
            </a:pPr>
            <a:endParaRPr lang="en-US" sz="2800" b="1" dirty="0">
              <a:latin typeface="Calibri"/>
              <a:cs typeface="Calibri"/>
            </a:endParaRPr>
          </a:p>
          <a:p>
            <a:pPr>
              <a:lnSpc>
                <a:spcPct val="80000"/>
              </a:lnSpc>
            </a:pPr>
            <a:endParaRPr lang="en-US" sz="2000" dirty="0">
              <a:latin typeface="Calibri Light"/>
              <a:cs typeface="Calibri Light"/>
            </a:endParaRPr>
          </a:p>
          <a:p>
            <a:pPr>
              <a:lnSpc>
                <a:spcPct val="80000"/>
              </a:lnSpc>
            </a:pPr>
            <a:endParaRPr lang="en-US" sz="2400" dirty="0">
              <a:latin typeface="Calibri"/>
              <a:cs typeface="Calibri"/>
            </a:endParaRPr>
          </a:p>
        </p:txBody>
      </p:sp>
      <p:sp>
        <p:nvSpPr>
          <p:cNvPr id="2" name="Title 1"/>
          <p:cNvSpPr>
            <a:spLocks noGrp="1"/>
          </p:cNvSpPr>
          <p:nvPr>
            <p:ph type="title"/>
          </p:nvPr>
        </p:nvSpPr>
        <p:spPr>
          <a:xfrm>
            <a:off x="2236054" y="906282"/>
            <a:ext cx="5671030" cy="1290917"/>
          </a:xfrm>
        </p:spPr>
        <p:txBody>
          <a:bodyPr lIns="0" tIns="0" rIns="0" bIns="0" anchor="b">
            <a:noAutofit/>
          </a:bodyPr>
          <a:lstStyle>
            <a:lvl1pPr algn="l">
              <a:lnSpc>
                <a:spcPts val="4200"/>
              </a:lnSpc>
              <a:defRPr sz="4200">
                <a:solidFill>
                  <a:schemeClr val="tx2"/>
                </a:solidFill>
              </a:defRPr>
            </a:lvl1pPr>
          </a:lstStyle>
          <a:p>
            <a:r>
              <a:rPr lang="en-US" dirty="0"/>
              <a:t>Click to edit Master title style</a:t>
            </a:r>
          </a:p>
        </p:txBody>
      </p:sp>
      <p:grpSp>
        <p:nvGrpSpPr>
          <p:cNvPr id="5" name="Group 4"/>
          <p:cNvGrpSpPr/>
          <p:nvPr userDrawn="1"/>
        </p:nvGrpSpPr>
        <p:grpSpPr>
          <a:xfrm>
            <a:off x="359926" y="300004"/>
            <a:ext cx="737417" cy="315401"/>
            <a:chOff x="4067175" y="2233613"/>
            <a:chExt cx="263525" cy="112713"/>
          </a:xfrm>
        </p:grpSpPr>
        <p:sp>
          <p:nvSpPr>
            <p:cNvPr id="6"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19" name="Text Placeholder 17"/>
          <p:cNvSpPr>
            <a:spLocks noGrp="1"/>
          </p:cNvSpPr>
          <p:nvPr>
            <p:ph type="body" sz="quarter" idx="10"/>
          </p:nvPr>
        </p:nvSpPr>
        <p:spPr>
          <a:xfrm>
            <a:off x="2148522" y="2855895"/>
            <a:ext cx="5758562" cy="396383"/>
          </a:xfrm>
        </p:spPr>
        <p:txBody>
          <a:bodyPr>
            <a:noAutofit/>
          </a:bodyPr>
          <a:lstStyle>
            <a:lvl1pPr marL="0" indent="0">
              <a:lnSpc>
                <a:spcPts val="2800"/>
              </a:lnSpc>
              <a:spcBef>
                <a:spcPts val="0"/>
              </a:spcBef>
              <a:buNone/>
              <a:defRPr sz="2800"/>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20" name="Text Placeholder 17"/>
          <p:cNvSpPr>
            <a:spLocks noGrp="1"/>
          </p:cNvSpPr>
          <p:nvPr>
            <p:ph type="body" sz="quarter" idx="11"/>
          </p:nvPr>
        </p:nvSpPr>
        <p:spPr>
          <a:xfrm>
            <a:off x="2148522" y="3276757"/>
            <a:ext cx="3022833" cy="1018955"/>
          </a:xfrm>
        </p:spPr>
        <p:txBody>
          <a:bodyPr>
            <a:normAutofit/>
          </a:bodyPr>
          <a:lstStyle>
            <a:lvl1pPr marL="0" indent="0">
              <a:buNone/>
              <a:defRPr sz="2000" b="0"/>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21" name="Text Placeholder 17"/>
          <p:cNvSpPr>
            <a:spLocks noGrp="1"/>
          </p:cNvSpPr>
          <p:nvPr>
            <p:ph type="body" sz="quarter" idx="12"/>
          </p:nvPr>
        </p:nvSpPr>
        <p:spPr>
          <a:xfrm>
            <a:off x="5177039" y="3269275"/>
            <a:ext cx="2730046" cy="1018955"/>
          </a:xfrm>
        </p:spPr>
        <p:txBody>
          <a:bodyPr>
            <a:normAutofit/>
          </a:bodyPr>
          <a:lstStyle>
            <a:lvl1pPr marL="0" indent="0" algn="r">
              <a:buNone/>
              <a:defRPr sz="2000" b="0"/>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Tree>
    <p:extLst>
      <p:ext uri="{BB962C8B-B14F-4D97-AF65-F5344CB8AC3E}">
        <p14:creationId xmlns:p14="http://schemas.microsoft.com/office/powerpoint/2010/main" val="2686446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9925" y="1"/>
            <a:ext cx="8844203" cy="5158469"/>
          </a:xfrm>
          <a:prstGeom prst="rect">
            <a:avLst/>
          </a:prstGeom>
        </p:spPr>
      </p:pic>
      <p:sp>
        <p:nvSpPr>
          <p:cNvPr id="4" name="Rectangle 3"/>
          <p:cNvSpPr/>
          <p:nvPr userDrawn="1"/>
        </p:nvSpPr>
        <p:spPr>
          <a:xfrm>
            <a:off x="0" y="-7888"/>
            <a:ext cx="4932092" cy="5166359"/>
          </a:xfrm>
          <a:prstGeom prst="rect">
            <a:avLst/>
          </a:prstGeom>
          <a:gradFill>
            <a:gsLst>
              <a:gs pos="0">
                <a:schemeClr val="tx1">
                  <a:lumMod val="50000"/>
                  <a:alpha val="75000"/>
                </a:schemeClr>
              </a:gs>
              <a:gs pos="100000">
                <a:schemeClr val="accent1">
                  <a:tint val="50000"/>
                  <a:shade val="100000"/>
                  <a:satMod val="350000"/>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5133308" cy="5158471"/>
          </a:xfrm>
          <a:prstGeom prst="rect">
            <a:avLst/>
          </a:prstGeom>
        </p:spPr>
      </p:pic>
      <p:grpSp>
        <p:nvGrpSpPr>
          <p:cNvPr id="22" name="Group 21"/>
          <p:cNvGrpSpPr/>
          <p:nvPr userDrawn="1"/>
        </p:nvGrpSpPr>
        <p:grpSpPr>
          <a:xfrm>
            <a:off x="359926" y="300004"/>
            <a:ext cx="737417" cy="315401"/>
            <a:chOff x="4067175" y="2233613"/>
            <a:chExt cx="263525" cy="112713"/>
          </a:xfrm>
        </p:grpSpPr>
        <p:sp>
          <p:nvSpPr>
            <p:cNvPr id="23"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4"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5"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6"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27" name="TextBox 26"/>
          <p:cNvSpPr txBox="1"/>
          <p:nvPr userDrawn="1"/>
        </p:nvSpPr>
        <p:spPr>
          <a:xfrm>
            <a:off x="301327" y="3245698"/>
            <a:ext cx="4966143" cy="757126"/>
          </a:xfrm>
          <a:prstGeom prst="rect">
            <a:avLst/>
          </a:prstGeom>
          <a:noFill/>
        </p:spPr>
        <p:txBody>
          <a:bodyPr wrap="square" lIns="91436" tIns="45718" rIns="91436" bIns="45718" rtlCol="0">
            <a:spAutoFit/>
          </a:bodyPr>
          <a:lstStyle/>
          <a:p>
            <a:pPr>
              <a:lnSpc>
                <a:spcPct val="90000"/>
              </a:lnSpc>
              <a:spcAft>
                <a:spcPts val="800"/>
              </a:spcAft>
            </a:pPr>
            <a:r>
              <a:rPr lang="en-US" sz="1600" dirty="0">
                <a:solidFill>
                  <a:srgbClr val="FFFFFF"/>
                </a:solidFill>
                <a:latin typeface="Calibri"/>
                <a:cs typeface="Calibri"/>
              </a:rPr>
              <a:t>—</a:t>
            </a:r>
            <a:br>
              <a:rPr lang="en-US" sz="1600" dirty="0">
                <a:solidFill>
                  <a:srgbClr val="FFFFFF"/>
                </a:solidFill>
                <a:latin typeface="Calibri"/>
                <a:cs typeface="Calibri"/>
              </a:rPr>
            </a:br>
            <a:br>
              <a:rPr lang="en-US" sz="1600" dirty="0">
                <a:solidFill>
                  <a:srgbClr val="FFFFFF"/>
                </a:solidFill>
                <a:latin typeface="Calibri"/>
                <a:cs typeface="Calibri"/>
              </a:rPr>
            </a:br>
            <a:endParaRPr lang="en-US" sz="1600" dirty="0">
              <a:solidFill>
                <a:srgbClr val="FFFFFF"/>
              </a:solidFill>
              <a:latin typeface="+mj-lt"/>
              <a:cs typeface="Calibri Light"/>
            </a:endParaRPr>
          </a:p>
        </p:txBody>
      </p:sp>
      <p:sp>
        <p:nvSpPr>
          <p:cNvPr id="28" name="Text Placeholder 17"/>
          <p:cNvSpPr>
            <a:spLocks noGrp="1"/>
          </p:cNvSpPr>
          <p:nvPr>
            <p:ph type="body" sz="quarter" idx="11"/>
          </p:nvPr>
        </p:nvSpPr>
        <p:spPr>
          <a:xfrm>
            <a:off x="301327" y="4110762"/>
            <a:ext cx="8132380" cy="1018955"/>
          </a:xfrm>
        </p:spPr>
        <p:txBody>
          <a:bodyPr>
            <a:normAutofit/>
          </a:bodyPr>
          <a:lstStyle>
            <a:lvl1pPr marL="0" indent="0">
              <a:buNone/>
              <a:defRPr sz="2000" b="0">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29" name="Text Placeholder 17"/>
          <p:cNvSpPr>
            <a:spLocks noGrp="1"/>
          </p:cNvSpPr>
          <p:nvPr>
            <p:ph type="body" sz="quarter" idx="12"/>
          </p:nvPr>
        </p:nvSpPr>
        <p:spPr>
          <a:xfrm>
            <a:off x="299797" y="3592286"/>
            <a:ext cx="8133910" cy="514532"/>
          </a:xfrm>
        </p:spPr>
        <p:txBody>
          <a:bodyPr anchor="b">
            <a:normAutofit/>
          </a:bodyPr>
          <a:lstStyle>
            <a:lvl1pPr marL="0" indent="0" algn="l">
              <a:buNone/>
              <a:defRPr sz="2400" b="1">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30" name="Title 1"/>
          <p:cNvSpPr>
            <a:spLocks noGrp="1"/>
          </p:cNvSpPr>
          <p:nvPr>
            <p:ph type="title"/>
          </p:nvPr>
        </p:nvSpPr>
        <p:spPr>
          <a:xfrm>
            <a:off x="359925" y="1887373"/>
            <a:ext cx="8073782" cy="1290917"/>
          </a:xfrm>
        </p:spPr>
        <p:txBody>
          <a:bodyPr lIns="0" tIns="0" rIns="0" bIns="0" anchor="b">
            <a:noAutofit/>
          </a:bodyPr>
          <a:lstStyle>
            <a:lvl1pPr algn="l">
              <a:lnSpc>
                <a:spcPts val="4200"/>
              </a:lnSpc>
              <a:defRPr sz="4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95085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b="19088"/>
          <a:stretch/>
        </p:blipFill>
        <p:spPr>
          <a:xfrm>
            <a:off x="-1" y="2"/>
            <a:ext cx="9360584" cy="5152912"/>
          </a:xfrm>
          <a:prstGeom prst="rect">
            <a:avLst/>
          </a:prstGeom>
        </p:spPr>
      </p:pic>
      <p:sp>
        <p:nvSpPr>
          <p:cNvPr id="4" name="Rectangle 3"/>
          <p:cNvSpPr/>
          <p:nvPr userDrawn="1"/>
        </p:nvSpPr>
        <p:spPr>
          <a:xfrm>
            <a:off x="0" y="-7888"/>
            <a:ext cx="4932092" cy="5166359"/>
          </a:xfrm>
          <a:prstGeom prst="rect">
            <a:avLst/>
          </a:prstGeom>
          <a:gradFill>
            <a:gsLst>
              <a:gs pos="0">
                <a:schemeClr val="tx1">
                  <a:lumMod val="50000"/>
                  <a:alpha val="75000"/>
                </a:schemeClr>
              </a:gs>
              <a:gs pos="100000">
                <a:schemeClr val="accent1">
                  <a:tint val="50000"/>
                  <a:shade val="100000"/>
                  <a:satMod val="350000"/>
                  <a:alpha val="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
            <a:ext cx="5133308" cy="5158471"/>
          </a:xfrm>
          <a:prstGeom prst="rect">
            <a:avLst/>
          </a:prstGeom>
        </p:spPr>
      </p:pic>
      <p:grpSp>
        <p:nvGrpSpPr>
          <p:cNvPr id="22" name="Group 21"/>
          <p:cNvGrpSpPr/>
          <p:nvPr userDrawn="1"/>
        </p:nvGrpSpPr>
        <p:grpSpPr>
          <a:xfrm>
            <a:off x="359926" y="300004"/>
            <a:ext cx="737417" cy="315401"/>
            <a:chOff x="4067175" y="2233613"/>
            <a:chExt cx="263525" cy="112713"/>
          </a:xfrm>
        </p:grpSpPr>
        <p:sp>
          <p:nvSpPr>
            <p:cNvPr id="23"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4"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5"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26"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27" name="TextBox 26"/>
          <p:cNvSpPr txBox="1"/>
          <p:nvPr userDrawn="1"/>
        </p:nvSpPr>
        <p:spPr>
          <a:xfrm>
            <a:off x="301327" y="3245698"/>
            <a:ext cx="4966143" cy="757126"/>
          </a:xfrm>
          <a:prstGeom prst="rect">
            <a:avLst/>
          </a:prstGeom>
          <a:noFill/>
        </p:spPr>
        <p:txBody>
          <a:bodyPr wrap="square" lIns="91436" tIns="45718" rIns="91436" bIns="45718" rtlCol="0">
            <a:spAutoFit/>
          </a:bodyPr>
          <a:lstStyle/>
          <a:p>
            <a:pPr>
              <a:lnSpc>
                <a:spcPct val="90000"/>
              </a:lnSpc>
              <a:spcAft>
                <a:spcPts val="800"/>
              </a:spcAft>
            </a:pPr>
            <a:r>
              <a:rPr lang="en-US" sz="1600" dirty="0">
                <a:solidFill>
                  <a:srgbClr val="FFFFFF"/>
                </a:solidFill>
                <a:latin typeface="Calibri"/>
                <a:cs typeface="Calibri"/>
              </a:rPr>
              <a:t>—</a:t>
            </a:r>
            <a:br>
              <a:rPr lang="en-US" sz="1600" dirty="0">
                <a:solidFill>
                  <a:srgbClr val="FFFFFF"/>
                </a:solidFill>
                <a:latin typeface="Calibri"/>
                <a:cs typeface="Calibri"/>
              </a:rPr>
            </a:br>
            <a:br>
              <a:rPr lang="en-US" sz="1600" dirty="0">
                <a:solidFill>
                  <a:srgbClr val="FFFFFF"/>
                </a:solidFill>
                <a:latin typeface="Calibri"/>
                <a:cs typeface="Calibri"/>
              </a:rPr>
            </a:br>
            <a:endParaRPr lang="en-US" sz="1600" dirty="0">
              <a:solidFill>
                <a:srgbClr val="FFFFFF"/>
              </a:solidFill>
              <a:latin typeface="+mj-lt"/>
              <a:cs typeface="Calibri Light"/>
            </a:endParaRPr>
          </a:p>
        </p:txBody>
      </p:sp>
      <p:sp>
        <p:nvSpPr>
          <p:cNvPr id="28" name="Text Placeholder 17"/>
          <p:cNvSpPr>
            <a:spLocks noGrp="1"/>
          </p:cNvSpPr>
          <p:nvPr>
            <p:ph type="body" sz="quarter" idx="11"/>
          </p:nvPr>
        </p:nvSpPr>
        <p:spPr>
          <a:xfrm>
            <a:off x="301327" y="4110762"/>
            <a:ext cx="8132380" cy="1018955"/>
          </a:xfrm>
        </p:spPr>
        <p:txBody>
          <a:bodyPr>
            <a:normAutofit/>
          </a:bodyPr>
          <a:lstStyle>
            <a:lvl1pPr marL="0" indent="0">
              <a:buNone/>
              <a:defRPr sz="2000" b="0">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29" name="Text Placeholder 17"/>
          <p:cNvSpPr>
            <a:spLocks noGrp="1"/>
          </p:cNvSpPr>
          <p:nvPr>
            <p:ph type="body" sz="quarter" idx="12"/>
          </p:nvPr>
        </p:nvSpPr>
        <p:spPr>
          <a:xfrm>
            <a:off x="299797" y="3592286"/>
            <a:ext cx="8133910" cy="514532"/>
          </a:xfrm>
        </p:spPr>
        <p:txBody>
          <a:bodyPr anchor="b">
            <a:normAutofit/>
          </a:bodyPr>
          <a:lstStyle>
            <a:lvl1pPr marL="0" indent="0" algn="l">
              <a:buNone/>
              <a:defRPr sz="2400" b="1">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30" name="Title 1"/>
          <p:cNvSpPr>
            <a:spLocks noGrp="1"/>
          </p:cNvSpPr>
          <p:nvPr>
            <p:ph type="title"/>
          </p:nvPr>
        </p:nvSpPr>
        <p:spPr>
          <a:xfrm>
            <a:off x="359925" y="1887373"/>
            <a:ext cx="8073782" cy="1290917"/>
          </a:xfrm>
        </p:spPr>
        <p:txBody>
          <a:bodyPr lIns="0" tIns="0" rIns="0" bIns="0" anchor="b">
            <a:noAutofit/>
          </a:bodyPr>
          <a:lstStyle>
            <a:lvl1pPr algn="l">
              <a:lnSpc>
                <a:spcPts val="4200"/>
              </a:lnSpc>
              <a:defRPr sz="4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50218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vider_1">
    <p:spTree>
      <p:nvGrpSpPr>
        <p:cNvPr id="1" name=""/>
        <p:cNvGrpSpPr/>
        <p:nvPr/>
      </p:nvGrpSpPr>
      <p:grpSpPr>
        <a:xfrm>
          <a:off x="0" y="0"/>
          <a:ext cx="0" cy="0"/>
          <a:chOff x="0" y="0"/>
          <a:chExt cx="0" cy="0"/>
        </a:xfrm>
      </p:grpSpPr>
      <p:grpSp>
        <p:nvGrpSpPr>
          <p:cNvPr id="3" name="Group 4"/>
          <p:cNvGrpSpPr>
            <a:grpSpLocks noChangeAspect="1"/>
          </p:cNvGrpSpPr>
          <p:nvPr userDrawn="1"/>
        </p:nvGrpSpPr>
        <p:grpSpPr bwMode="auto">
          <a:xfrm>
            <a:off x="0" y="-3175"/>
            <a:ext cx="9156700" cy="5157788"/>
            <a:chOff x="0" y="-2"/>
            <a:chExt cx="5768" cy="3249"/>
          </a:xfrm>
        </p:grpSpPr>
        <p:sp>
          <p:nvSpPr>
            <p:cNvPr id="4" name="AutoShape 3"/>
            <p:cNvSpPr>
              <a:spLocks noChangeAspect="1" noChangeArrowheads="1" noTextEdit="1"/>
            </p:cNvSpPr>
            <p:nvPr/>
          </p:nvSpPr>
          <p:spPr bwMode="auto">
            <a:xfrm>
              <a:off x="0" y="0"/>
              <a:ext cx="5760" cy="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Freeform 5"/>
            <p:cNvSpPr>
              <a:spLocks/>
            </p:cNvSpPr>
            <p:nvPr/>
          </p:nvSpPr>
          <p:spPr bwMode="auto">
            <a:xfrm>
              <a:off x="64" y="1624"/>
              <a:ext cx="5704" cy="1623"/>
            </a:xfrm>
            <a:custGeom>
              <a:avLst/>
              <a:gdLst>
                <a:gd name="T0" fmla="*/ 9578 w 12641"/>
                <a:gd name="T1" fmla="*/ 2661 h 3594"/>
                <a:gd name="T2" fmla="*/ 9578 w 12641"/>
                <a:gd name="T3" fmla="*/ 2661 h 3594"/>
                <a:gd name="T4" fmla="*/ 9512 w 12641"/>
                <a:gd name="T5" fmla="*/ 2690 h 3594"/>
                <a:gd name="T6" fmla="*/ 9446 w 12641"/>
                <a:gd name="T7" fmla="*/ 2718 h 3594"/>
                <a:gd name="T8" fmla="*/ 7199 w 12641"/>
                <a:gd name="T9" fmla="*/ 3270 h 3594"/>
                <a:gd name="T10" fmla="*/ 7198 w 12641"/>
                <a:gd name="T11" fmla="*/ 3271 h 3594"/>
                <a:gd name="T12" fmla="*/ 7182 w 12641"/>
                <a:gd name="T13" fmla="*/ 3271 h 3594"/>
                <a:gd name="T14" fmla="*/ 6986 w 12641"/>
                <a:gd name="T15" fmla="*/ 3280 h 3594"/>
                <a:gd name="T16" fmla="*/ 0 w 12641"/>
                <a:gd name="T17" fmla="*/ 3594 h 3594"/>
                <a:gd name="T18" fmla="*/ 12641 w 12641"/>
                <a:gd name="T19" fmla="*/ 3594 h 3594"/>
                <a:gd name="T20" fmla="*/ 12641 w 12641"/>
                <a:gd name="T21" fmla="*/ 0 h 3594"/>
                <a:gd name="T22" fmla="*/ 9578 w 12641"/>
                <a:gd name="T23" fmla="*/ 2661 h 3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41" h="3594">
                  <a:moveTo>
                    <a:pt x="9578" y="2661"/>
                  </a:moveTo>
                  <a:lnTo>
                    <a:pt x="9578" y="2661"/>
                  </a:lnTo>
                  <a:cubicBezTo>
                    <a:pt x="9556" y="2671"/>
                    <a:pt x="9535" y="2681"/>
                    <a:pt x="9512" y="2690"/>
                  </a:cubicBezTo>
                  <a:cubicBezTo>
                    <a:pt x="9490" y="2700"/>
                    <a:pt x="9468" y="2709"/>
                    <a:pt x="9446" y="2718"/>
                  </a:cubicBezTo>
                  <a:cubicBezTo>
                    <a:pt x="8723" y="3041"/>
                    <a:pt x="7962" y="3223"/>
                    <a:pt x="7199" y="3270"/>
                  </a:cubicBezTo>
                  <a:lnTo>
                    <a:pt x="7198" y="3271"/>
                  </a:lnTo>
                  <a:lnTo>
                    <a:pt x="7182" y="3271"/>
                  </a:lnTo>
                  <a:cubicBezTo>
                    <a:pt x="7117" y="3275"/>
                    <a:pt x="7051" y="3278"/>
                    <a:pt x="6986" y="3280"/>
                  </a:cubicBezTo>
                  <a:lnTo>
                    <a:pt x="0" y="3594"/>
                  </a:lnTo>
                  <a:lnTo>
                    <a:pt x="12641" y="3594"/>
                  </a:lnTo>
                  <a:lnTo>
                    <a:pt x="12641" y="0"/>
                  </a:lnTo>
                  <a:cubicBezTo>
                    <a:pt x="11942" y="1165"/>
                    <a:pt x="10883" y="2112"/>
                    <a:pt x="9578" y="2661"/>
                  </a:cubicBezTo>
                  <a:close/>
                </a:path>
              </a:pathLst>
            </a:custGeom>
            <a:solidFill>
              <a:srgbClr val="51505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p:nvSpPr>
          <p:spPr bwMode="auto">
            <a:xfrm>
              <a:off x="0" y="2643"/>
              <a:ext cx="4326" cy="604"/>
            </a:xfrm>
            <a:custGeom>
              <a:avLst/>
              <a:gdLst>
                <a:gd name="T0" fmla="*/ 7128 w 9588"/>
                <a:gd name="T1" fmla="*/ 1024 h 1339"/>
                <a:gd name="T2" fmla="*/ 7128 w 9588"/>
                <a:gd name="T3" fmla="*/ 1024 h 1339"/>
                <a:gd name="T4" fmla="*/ 7324 w 9588"/>
                <a:gd name="T5" fmla="*/ 1015 h 1339"/>
                <a:gd name="T6" fmla="*/ 7340 w 9588"/>
                <a:gd name="T7" fmla="*/ 1015 h 1339"/>
                <a:gd name="T8" fmla="*/ 7341 w 9588"/>
                <a:gd name="T9" fmla="*/ 1014 h 1339"/>
                <a:gd name="T10" fmla="*/ 9588 w 9588"/>
                <a:gd name="T11" fmla="*/ 462 h 1339"/>
                <a:gd name="T12" fmla="*/ 6214 w 9588"/>
                <a:gd name="T13" fmla="*/ 920 h 1339"/>
                <a:gd name="T14" fmla="*/ 6214 w 9588"/>
                <a:gd name="T15" fmla="*/ 920 h 1339"/>
                <a:gd name="T16" fmla="*/ 6198 w 9588"/>
                <a:gd name="T17" fmla="*/ 918 h 1339"/>
                <a:gd name="T18" fmla="*/ 6003 w 9588"/>
                <a:gd name="T19" fmla="*/ 889 h 1339"/>
                <a:gd name="T20" fmla="*/ 0 w 9588"/>
                <a:gd name="T21" fmla="*/ 0 h 1339"/>
                <a:gd name="T22" fmla="*/ 0 w 9588"/>
                <a:gd name="T23" fmla="*/ 1339 h 1339"/>
                <a:gd name="T24" fmla="*/ 142 w 9588"/>
                <a:gd name="T25" fmla="*/ 1339 h 1339"/>
                <a:gd name="T26" fmla="*/ 7128 w 9588"/>
                <a:gd name="T27" fmla="*/ 1024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88" h="1339">
                  <a:moveTo>
                    <a:pt x="7128" y="1024"/>
                  </a:moveTo>
                  <a:lnTo>
                    <a:pt x="7128" y="1024"/>
                  </a:lnTo>
                  <a:cubicBezTo>
                    <a:pt x="7193" y="1022"/>
                    <a:pt x="7259" y="1019"/>
                    <a:pt x="7324" y="1015"/>
                  </a:cubicBezTo>
                  <a:lnTo>
                    <a:pt x="7340" y="1015"/>
                  </a:lnTo>
                  <a:lnTo>
                    <a:pt x="7341" y="1014"/>
                  </a:lnTo>
                  <a:cubicBezTo>
                    <a:pt x="8104" y="967"/>
                    <a:pt x="8865" y="785"/>
                    <a:pt x="9588" y="462"/>
                  </a:cubicBezTo>
                  <a:cubicBezTo>
                    <a:pt x="8485" y="927"/>
                    <a:pt x="7324" y="1065"/>
                    <a:pt x="6214" y="920"/>
                  </a:cubicBezTo>
                  <a:lnTo>
                    <a:pt x="6214" y="920"/>
                  </a:lnTo>
                  <a:lnTo>
                    <a:pt x="6198" y="918"/>
                  </a:lnTo>
                  <a:cubicBezTo>
                    <a:pt x="6133" y="909"/>
                    <a:pt x="6068" y="900"/>
                    <a:pt x="6003" y="889"/>
                  </a:cubicBezTo>
                  <a:lnTo>
                    <a:pt x="0" y="0"/>
                  </a:lnTo>
                  <a:lnTo>
                    <a:pt x="0" y="1339"/>
                  </a:lnTo>
                  <a:lnTo>
                    <a:pt x="142" y="1339"/>
                  </a:lnTo>
                  <a:lnTo>
                    <a:pt x="7128" y="1024"/>
                  </a:lnTo>
                  <a:close/>
                </a:path>
              </a:pathLst>
            </a:custGeom>
            <a:solidFill>
              <a:srgbClr val="81808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p:nvSpPr>
          <p:spPr bwMode="auto">
            <a:xfrm>
              <a:off x="0" y="2091"/>
              <a:ext cx="4356" cy="1033"/>
            </a:xfrm>
            <a:custGeom>
              <a:avLst/>
              <a:gdLst>
                <a:gd name="T0" fmla="*/ 6198 w 9654"/>
                <a:gd name="T1" fmla="*/ 2140 h 2287"/>
                <a:gd name="T2" fmla="*/ 6198 w 9654"/>
                <a:gd name="T3" fmla="*/ 2140 h 2287"/>
                <a:gd name="T4" fmla="*/ 6214 w 9654"/>
                <a:gd name="T5" fmla="*/ 2142 h 2287"/>
                <a:gd name="T6" fmla="*/ 6214 w 9654"/>
                <a:gd name="T7" fmla="*/ 2142 h 2287"/>
                <a:gd name="T8" fmla="*/ 9588 w 9654"/>
                <a:gd name="T9" fmla="*/ 1684 h 2287"/>
                <a:gd name="T10" fmla="*/ 9654 w 9654"/>
                <a:gd name="T11" fmla="*/ 1655 h 2287"/>
                <a:gd name="T12" fmla="*/ 8590 w 9654"/>
                <a:gd name="T13" fmla="*/ 1986 h 2287"/>
                <a:gd name="T14" fmla="*/ 5121 w 9654"/>
                <a:gd name="T15" fmla="*/ 1806 h 2287"/>
                <a:gd name="T16" fmla="*/ 5120 w 9654"/>
                <a:gd name="T17" fmla="*/ 1806 h 2287"/>
                <a:gd name="T18" fmla="*/ 5105 w 9654"/>
                <a:gd name="T19" fmla="*/ 1801 h 2287"/>
                <a:gd name="T20" fmla="*/ 4920 w 9654"/>
                <a:gd name="T21" fmla="*/ 1736 h 2287"/>
                <a:gd name="T22" fmla="*/ 0 w 9654"/>
                <a:gd name="T23" fmla="*/ 0 h 2287"/>
                <a:gd name="T24" fmla="*/ 0 w 9654"/>
                <a:gd name="T25" fmla="*/ 1222 h 2287"/>
                <a:gd name="T26" fmla="*/ 6003 w 9654"/>
                <a:gd name="T27" fmla="*/ 2111 h 2287"/>
                <a:gd name="T28" fmla="*/ 6198 w 9654"/>
                <a:gd name="T29" fmla="*/ 2140 h 2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54" h="2287">
                  <a:moveTo>
                    <a:pt x="6198" y="2140"/>
                  </a:moveTo>
                  <a:lnTo>
                    <a:pt x="6198" y="2140"/>
                  </a:lnTo>
                  <a:lnTo>
                    <a:pt x="6214" y="2142"/>
                  </a:lnTo>
                  <a:lnTo>
                    <a:pt x="6214" y="2142"/>
                  </a:lnTo>
                  <a:cubicBezTo>
                    <a:pt x="7324" y="2287"/>
                    <a:pt x="8485" y="2149"/>
                    <a:pt x="9588" y="1684"/>
                  </a:cubicBezTo>
                  <a:cubicBezTo>
                    <a:pt x="9610" y="1674"/>
                    <a:pt x="9632" y="1665"/>
                    <a:pt x="9654" y="1655"/>
                  </a:cubicBezTo>
                  <a:cubicBezTo>
                    <a:pt x="9315" y="1793"/>
                    <a:pt x="8960" y="1904"/>
                    <a:pt x="8590" y="1986"/>
                  </a:cubicBezTo>
                  <a:cubicBezTo>
                    <a:pt x="7395" y="2250"/>
                    <a:pt x="6203" y="2168"/>
                    <a:pt x="5121" y="1806"/>
                  </a:cubicBezTo>
                  <a:lnTo>
                    <a:pt x="5120" y="1806"/>
                  </a:lnTo>
                  <a:lnTo>
                    <a:pt x="5105" y="1801"/>
                  </a:lnTo>
                  <a:cubicBezTo>
                    <a:pt x="5043" y="1780"/>
                    <a:pt x="4981" y="1759"/>
                    <a:pt x="4920" y="1736"/>
                  </a:cubicBezTo>
                  <a:lnTo>
                    <a:pt x="0" y="0"/>
                  </a:lnTo>
                  <a:lnTo>
                    <a:pt x="0" y="1222"/>
                  </a:lnTo>
                  <a:lnTo>
                    <a:pt x="6003" y="2111"/>
                  </a:lnTo>
                  <a:cubicBezTo>
                    <a:pt x="6068" y="2122"/>
                    <a:pt x="6133" y="2131"/>
                    <a:pt x="6198" y="2140"/>
                  </a:cubicBezTo>
                  <a:close/>
                </a:path>
              </a:pathLst>
            </a:custGeom>
            <a:solidFill>
              <a:srgbClr val="FF691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p:cNvSpPr>
            <p:nvPr/>
          </p:nvSpPr>
          <p:spPr bwMode="auto">
            <a:xfrm>
              <a:off x="0" y="-2"/>
              <a:ext cx="5768" cy="3109"/>
            </a:xfrm>
            <a:custGeom>
              <a:avLst/>
              <a:gdLst>
                <a:gd name="T0" fmla="*/ 0 w 12783"/>
                <a:gd name="T1" fmla="*/ 0 h 6883"/>
                <a:gd name="T2" fmla="*/ 0 w 12783"/>
                <a:gd name="T3" fmla="*/ 0 h 6883"/>
                <a:gd name="T4" fmla="*/ 0 w 12783"/>
                <a:gd name="T5" fmla="*/ 4633 h 6883"/>
                <a:gd name="T6" fmla="*/ 4920 w 12783"/>
                <a:gd name="T7" fmla="*/ 6369 h 6883"/>
                <a:gd name="T8" fmla="*/ 5105 w 12783"/>
                <a:gd name="T9" fmla="*/ 6434 h 6883"/>
                <a:gd name="T10" fmla="*/ 5120 w 12783"/>
                <a:gd name="T11" fmla="*/ 6439 h 6883"/>
                <a:gd name="T12" fmla="*/ 5121 w 12783"/>
                <a:gd name="T13" fmla="*/ 6439 h 6883"/>
                <a:gd name="T14" fmla="*/ 8590 w 12783"/>
                <a:gd name="T15" fmla="*/ 6619 h 6883"/>
                <a:gd name="T16" fmla="*/ 9654 w 12783"/>
                <a:gd name="T17" fmla="*/ 6288 h 6883"/>
                <a:gd name="T18" fmla="*/ 9720 w 12783"/>
                <a:gd name="T19" fmla="*/ 6260 h 6883"/>
                <a:gd name="T20" fmla="*/ 12783 w 12783"/>
                <a:gd name="T21" fmla="*/ 3599 h 6883"/>
                <a:gd name="T22" fmla="*/ 12783 w 12783"/>
                <a:gd name="T23" fmla="*/ 3435 h 6883"/>
                <a:gd name="T24" fmla="*/ 12783 w 12783"/>
                <a:gd name="T25" fmla="*/ 3251 h 6883"/>
                <a:gd name="T26" fmla="*/ 12783 w 12783"/>
                <a:gd name="T27" fmla="*/ 0 h 6883"/>
                <a:gd name="T28" fmla="*/ 0 w 12783"/>
                <a:gd name="T29" fmla="*/ 0 h 6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83" h="6883">
                  <a:moveTo>
                    <a:pt x="0" y="0"/>
                  </a:moveTo>
                  <a:lnTo>
                    <a:pt x="0" y="0"/>
                  </a:lnTo>
                  <a:lnTo>
                    <a:pt x="0" y="4633"/>
                  </a:lnTo>
                  <a:lnTo>
                    <a:pt x="4920" y="6369"/>
                  </a:lnTo>
                  <a:cubicBezTo>
                    <a:pt x="4981" y="6392"/>
                    <a:pt x="5043" y="6413"/>
                    <a:pt x="5105" y="6434"/>
                  </a:cubicBezTo>
                  <a:lnTo>
                    <a:pt x="5120" y="6439"/>
                  </a:lnTo>
                  <a:lnTo>
                    <a:pt x="5121" y="6439"/>
                  </a:lnTo>
                  <a:cubicBezTo>
                    <a:pt x="6203" y="6801"/>
                    <a:pt x="7395" y="6883"/>
                    <a:pt x="8590" y="6619"/>
                  </a:cubicBezTo>
                  <a:cubicBezTo>
                    <a:pt x="8960" y="6537"/>
                    <a:pt x="9315" y="6426"/>
                    <a:pt x="9654" y="6288"/>
                  </a:cubicBezTo>
                  <a:cubicBezTo>
                    <a:pt x="9676" y="6278"/>
                    <a:pt x="9698" y="6269"/>
                    <a:pt x="9720" y="6260"/>
                  </a:cubicBezTo>
                  <a:cubicBezTo>
                    <a:pt x="11025" y="5711"/>
                    <a:pt x="12084" y="4764"/>
                    <a:pt x="12783" y="3599"/>
                  </a:cubicBezTo>
                  <a:lnTo>
                    <a:pt x="12783" y="3435"/>
                  </a:lnTo>
                  <a:lnTo>
                    <a:pt x="12783" y="3251"/>
                  </a:lnTo>
                  <a:lnTo>
                    <a:pt x="12783" y="0"/>
                  </a:lnTo>
                  <a:lnTo>
                    <a:pt x="0" y="0"/>
                  </a:lnTo>
                  <a:close/>
                </a:path>
              </a:pathLst>
            </a:custGeom>
            <a:solidFill>
              <a:srgbClr val="42414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9" name="Title 1"/>
          <p:cNvSpPr>
            <a:spLocks noGrp="1"/>
          </p:cNvSpPr>
          <p:nvPr userDrawn="1"/>
        </p:nvSpPr>
        <p:spPr bwMode="auto">
          <a:xfrm>
            <a:off x="1564735" y="1603955"/>
            <a:ext cx="6894572"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sz="4000" b="0" dirty="0">
                <a:solidFill>
                  <a:srgbClr val="FE5000"/>
                </a:solidFill>
                <a:latin typeface="Calibri Light"/>
                <a:cs typeface="Calibri Light"/>
              </a:rPr>
              <a:t>—</a:t>
            </a:r>
            <a:br>
              <a:rPr lang="en-US" sz="4000" b="0" dirty="0">
                <a:solidFill>
                  <a:srgbClr val="F98700"/>
                </a:solidFill>
                <a:latin typeface="Calibri"/>
                <a:cs typeface="Calibri"/>
              </a:rPr>
            </a:br>
            <a:endParaRPr lang="en-US" sz="4000" b="0" dirty="0">
              <a:solidFill>
                <a:schemeClr val="bg1"/>
              </a:solidFill>
              <a:latin typeface="+mj-lt"/>
              <a:cs typeface="Calibri"/>
            </a:endParaRPr>
          </a:p>
        </p:txBody>
      </p:sp>
      <p:sp>
        <p:nvSpPr>
          <p:cNvPr id="13" name="Text Placeholder 17"/>
          <p:cNvSpPr>
            <a:spLocks noGrp="1"/>
          </p:cNvSpPr>
          <p:nvPr>
            <p:ph type="body" sz="quarter" idx="11"/>
          </p:nvPr>
        </p:nvSpPr>
        <p:spPr>
          <a:xfrm>
            <a:off x="1617313" y="3064944"/>
            <a:ext cx="3632898" cy="1018955"/>
          </a:xfrm>
        </p:spPr>
        <p:txBody>
          <a:bodyPr>
            <a:normAutofit/>
          </a:bodyPr>
          <a:lstStyle>
            <a:lvl1pPr marL="0" indent="0">
              <a:buNone/>
              <a:defRPr sz="2000" b="0">
                <a:solidFill>
                  <a:schemeClr val="accent2"/>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14" name="Title 1"/>
          <p:cNvSpPr>
            <a:spLocks noGrp="1"/>
          </p:cNvSpPr>
          <p:nvPr>
            <p:ph type="title"/>
          </p:nvPr>
        </p:nvSpPr>
        <p:spPr>
          <a:xfrm>
            <a:off x="1627125" y="625462"/>
            <a:ext cx="5671030" cy="1290917"/>
          </a:xfrm>
        </p:spPr>
        <p:txBody>
          <a:bodyPr lIns="0" tIns="0" rIns="0" bIns="0" anchor="b">
            <a:noAutofit/>
          </a:bodyPr>
          <a:lstStyle>
            <a:lvl1pPr algn="l">
              <a:lnSpc>
                <a:spcPts val="4200"/>
              </a:lnSpc>
              <a:defRPr sz="8000">
                <a:solidFill>
                  <a:schemeClr val="bg1"/>
                </a:solidFill>
              </a:defRPr>
            </a:lvl1pPr>
          </a:lstStyle>
          <a:p>
            <a:r>
              <a:rPr lang="en-US" dirty="0"/>
              <a:t>Click</a:t>
            </a:r>
          </a:p>
        </p:txBody>
      </p:sp>
      <p:sp>
        <p:nvSpPr>
          <p:cNvPr id="15" name="Text Placeholder 17"/>
          <p:cNvSpPr>
            <a:spLocks noGrp="1"/>
          </p:cNvSpPr>
          <p:nvPr>
            <p:ph type="body" sz="quarter" idx="10"/>
          </p:nvPr>
        </p:nvSpPr>
        <p:spPr>
          <a:xfrm>
            <a:off x="1590675" y="2210331"/>
            <a:ext cx="6609675" cy="854613"/>
          </a:xfrm>
        </p:spPr>
        <p:txBody>
          <a:bodyPr anchor="b">
            <a:noAutofit/>
          </a:bodyPr>
          <a:lstStyle>
            <a:lvl1pPr marL="0" indent="0">
              <a:lnSpc>
                <a:spcPts val="2800"/>
              </a:lnSpc>
              <a:spcBef>
                <a:spcPts val="0"/>
              </a:spcBef>
              <a:buNone/>
              <a:defRPr sz="4000" b="0">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Tree>
    <p:extLst>
      <p:ext uri="{BB962C8B-B14F-4D97-AF65-F5344CB8AC3E}">
        <p14:creationId xmlns:p14="http://schemas.microsoft.com/office/powerpoint/2010/main" val="2433598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ivider_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9143999" cy="5147662"/>
          </a:xfrm>
          <a:prstGeom prst="rect">
            <a:avLst/>
          </a:prstGeom>
        </p:spPr>
      </p:pic>
      <p:sp>
        <p:nvSpPr>
          <p:cNvPr id="9" name="Title 1"/>
          <p:cNvSpPr>
            <a:spLocks noGrp="1"/>
          </p:cNvSpPr>
          <p:nvPr userDrawn="1"/>
        </p:nvSpPr>
        <p:spPr bwMode="auto">
          <a:xfrm>
            <a:off x="1651135" y="1603955"/>
            <a:ext cx="6894572"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gn="r"/>
            <a:r>
              <a:rPr lang="en-US" sz="4000" b="0" dirty="0">
                <a:solidFill>
                  <a:srgbClr val="FE5000"/>
                </a:solidFill>
                <a:latin typeface="Calibri Light"/>
                <a:cs typeface="Calibri Light"/>
              </a:rPr>
              <a:t>—</a:t>
            </a:r>
            <a:br>
              <a:rPr lang="en-US" sz="4000" b="0" dirty="0">
                <a:solidFill>
                  <a:srgbClr val="F98700"/>
                </a:solidFill>
                <a:latin typeface="Calibri"/>
                <a:cs typeface="Calibri"/>
              </a:rPr>
            </a:br>
            <a:endParaRPr lang="en-US" sz="4000" b="0" dirty="0">
              <a:solidFill>
                <a:schemeClr val="bg1"/>
              </a:solidFill>
              <a:latin typeface="+mj-lt"/>
              <a:cs typeface="Calibri"/>
            </a:endParaRPr>
          </a:p>
        </p:txBody>
      </p:sp>
      <p:sp>
        <p:nvSpPr>
          <p:cNvPr id="13" name="Text Placeholder 17"/>
          <p:cNvSpPr>
            <a:spLocks noGrp="1"/>
          </p:cNvSpPr>
          <p:nvPr>
            <p:ph type="body" sz="quarter" idx="11"/>
          </p:nvPr>
        </p:nvSpPr>
        <p:spPr>
          <a:xfrm>
            <a:off x="4912809" y="3064944"/>
            <a:ext cx="3632898" cy="1018955"/>
          </a:xfrm>
        </p:spPr>
        <p:txBody>
          <a:bodyPr>
            <a:normAutofit/>
          </a:bodyPr>
          <a:lstStyle>
            <a:lvl1pPr marL="0" indent="0" algn="r">
              <a:buNone/>
              <a:defRPr sz="2000" b="0">
                <a:solidFill>
                  <a:schemeClr val="accent2"/>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14" name="Title 1"/>
          <p:cNvSpPr>
            <a:spLocks noGrp="1"/>
          </p:cNvSpPr>
          <p:nvPr>
            <p:ph type="title"/>
          </p:nvPr>
        </p:nvSpPr>
        <p:spPr>
          <a:xfrm>
            <a:off x="2788277" y="625462"/>
            <a:ext cx="5671030" cy="1290917"/>
          </a:xfrm>
        </p:spPr>
        <p:txBody>
          <a:bodyPr lIns="0" tIns="0" rIns="0" bIns="0" anchor="b">
            <a:noAutofit/>
          </a:bodyPr>
          <a:lstStyle>
            <a:lvl1pPr algn="r">
              <a:lnSpc>
                <a:spcPts val="4200"/>
              </a:lnSpc>
              <a:defRPr sz="8000">
                <a:solidFill>
                  <a:schemeClr val="bg1"/>
                </a:solidFill>
              </a:defRPr>
            </a:lvl1pPr>
          </a:lstStyle>
          <a:p>
            <a:r>
              <a:rPr lang="en-US" dirty="0"/>
              <a:t>Click</a:t>
            </a:r>
          </a:p>
        </p:txBody>
      </p:sp>
      <p:sp>
        <p:nvSpPr>
          <p:cNvPr id="15" name="Text Placeholder 17"/>
          <p:cNvSpPr>
            <a:spLocks noGrp="1"/>
          </p:cNvSpPr>
          <p:nvPr>
            <p:ph type="body" sz="quarter" idx="10"/>
          </p:nvPr>
        </p:nvSpPr>
        <p:spPr>
          <a:xfrm>
            <a:off x="1936032" y="2210331"/>
            <a:ext cx="6609675" cy="854613"/>
          </a:xfrm>
        </p:spPr>
        <p:txBody>
          <a:bodyPr anchor="b">
            <a:noAutofit/>
          </a:bodyPr>
          <a:lstStyle>
            <a:lvl1pPr marL="0" indent="0" algn="r">
              <a:lnSpc>
                <a:spcPts val="2800"/>
              </a:lnSpc>
              <a:spcBef>
                <a:spcPts val="0"/>
              </a:spcBef>
              <a:buNone/>
              <a:defRPr sz="4000" b="0">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Tree>
    <p:extLst>
      <p:ext uri="{BB962C8B-B14F-4D97-AF65-F5344CB8AC3E}">
        <p14:creationId xmlns:p14="http://schemas.microsoft.com/office/powerpoint/2010/main" val="2324574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ivider_3">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1"/>
            <a:ext cx="9143999" cy="5147663"/>
          </a:xfrm>
          <a:prstGeom prst="rect">
            <a:avLst/>
          </a:prstGeom>
        </p:spPr>
      </p:pic>
      <p:sp>
        <p:nvSpPr>
          <p:cNvPr id="9" name="Title 1"/>
          <p:cNvSpPr>
            <a:spLocks noGrp="1"/>
          </p:cNvSpPr>
          <p:nvPr userDrawn="1"/>
        </p:nvSpPr>
        <p:spPr bwMode="auto">
          <a:xfrm>
            <a:off x="563935" y="1603955"/>
            <a:ext cx="6894572"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sz="4000" b="0" dirty="0">
                <a:solidFill>
                  <a:srgbClr val="FE5000"/>
                </a:solidFill>
                <a:latin typeface="Calibri Light"/>
                <a:cs typeface="Calibri Light"/>
              </a:rPr>
              <a:t>—</a:t>
            </a:r>
            <a:br>
              <a:rPr lang="en-US" sz="4000" b="0" dirty="0">
                <a:solidFill>
                  <a:srgbClr val="F98700"/>
                </a:solidFill>
                <a:latin typeface="Calibri"/>
                <a:cs typeface="Calibri"/>
              </a:rPr>
            </a:br>
            <a:endParaRPr lang="en-US" sz="4000" b="0" dirty="0">
              <a:solidFill>
                <a:schemeClr val="bg1"/>
              </a:solidFill>
              <a:latin typeface="+mj-lt"/>
              <a:cs typeface="Calibri"/>
            </a:endParaRPr>
          </a:p>
        </p:txBody>
      </p:sp>
      <p:sp>
        <p:nvSpPr>
          <p:cNvPr id="13" name="Text Placeholder 17"/>
          <p:cNvSpPr>
            <a:spLocks noGrp="1"/>
          </p:cNvSpPr>
          <p:nvPr>
            <p:ph type="body" sz="quarter" idx="11"/>
          </p:nvPr>
        </p:nvSpPr>
        <p:spPr>
          <a:xfrm>
            <a:off x="616513" y="3064944"/>
            <a:ext cx="3632898" cy="1018955"/>
          </a:xfrm>
        </p:spPr>
        <p:txBody>
          <a:bodyPr>
            <a:normAutofit/>
          </a:bodyPr>
          <a:lstStyle>
            <a:lvl1pPr marL="0" indent="0">
              <a:buNone/>
              <a:defRPr sz="2000" b="0">
                <a:solidFill>
                  <a:schemeClr val="accent2"/>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14" name="Title 1"/>
          <p:cNvSpPr>
            <a:spLocks noGrp="1"/>
          </p:cNvSpPr>
          <p:nvPr>
            <p:ph type="title"/>
          </p:nvPr>
        </p:nvSpPr>
        <p:spPr>
          <a:xfrm>
            <a:off x="626325" y="625462"/>
            <a:ext cx="5671030" cy="1290917"/>
          </a:xfrm>
        </p:spPr>
        <p:txBody>
          <a:bodyPr lIns="0" tIns="0" rIns="0" bIns="0" anchor="b">
            <a:noAutofit/>
          </a:bodyPr>
          <a:lstStyle>
            <a:lvl1pPr algn="l">
              <a:lnSpc>
                <a:spcPts val="4200"/>
              </a:lnSpc>
              <a:defRPr sz="8000">
                <a:solidFill>
                  <a:schemeClr val="bg1"/>
                </a:solidFill>
              </a:defRPr>
            </a:lvl1pPr>
          </a:lstStyle>
          <a:p>
            <a:r>
              <a:rPr lang="en-US" dirty="0"/>
              <a:t>Click</a:t>
            </a:r>
          </a:p>
        </p:txBody>
      </p:sp>
      <p:sp>
        <p:nvSpPr>
          <p:cNvPr id="15" name="Text Placeholder 17"/>
          <p:cNvSpPr>
            <a:spLocks noGrp="1"/>
          </p:cNvSpPr>
          <p:nvPr>
            <p:ph type="body" sz="quarter" idx="10"/>
          </p:nvPr>
        </p:nvSpPr>
        <p:spPr>
          <a:xfrm>
            <a:off x="589875" y="2210331"/>
            <a:ext cx="6609675" cy="854613"/>
          </a:xfrm>
        </p:spPr>
        <p:txBody>
          <a:bodyPr anchor="b">
            <a:noAutofit/>
          </a:bodyPr>
          <a:lstStyle>
            <a:lvl1pPr marL="0" indent="0">
              <a:lnSpc>
                <a:spcPts val="2800"/>
              </a:lnSpc>
              <a:spcBef>
                <a:spcPts val="0"/>
              </a:spcBef>
              <a:buNone/>
              <a:defRPr sz="4000" b="0">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Tree>
    <p:extLst>
      <p:ext uri="{BB962C8B-B14F-4D97-AF65-F5344CB8AC3E}">
        <p14:creationId xmlns:p14="http://schemas.microsoft.com/office/powerpoint/2010/main" val="3762387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descr="Stocksy_txp80cfbf53qqA000_Large_366168.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8203871" cy="5143500"/>
          </a:xfrm>
          <a:prstGeom prst="rect">
            <a:avLst/>
          </a:prstGeom>
        </p:spPr>
      </p:pic>
      <p:pic>
        <p:nvPicPr>
          <p:cNvPr id="4" name="Picture 3"/>
          <p:cNvPicPr>
            <a:picLocks noChangeAspect="1"/>
          </p:cNvPicPr>
          <p:nvPr userDrawn="1"/>
        </p:nvPicPr>
        <p:blipFill>
          <a:blip r:embed="rId3"/>
          <a:stretch>
            <a:fillRect/>
          </a:stretch>
        </p:blipFill>
        <p:spPr>
          <a:xfrm>
            <a:off x="5464639" y="0"/>
            <a:ext cx="3679361" cy="5143500"/>
          </a:xfrm>
          <a:prstGeom prst="rect">
            <a:avLst/>
          </a:prstGeom>
        </p:spPr>
      </p:pic>
      <p:sp>
        <p:nvSpPr>
          <p:cNvPr id="6" name="Title 1"/>
          <p:cNvSpPr>
            <a:spLocks noGrp="1"/>
          </p:cNvSpPr>
          <p:nvPr userDrawn="1"/>
        </p:nvSpPr>
        <p:spPr bwMode="auto">
          <a:xfrm>
            <a:off x="1651135" y="2663556"/>
            <a:ext cx="6894572"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pPr algn="r"/>
            <a:r>
              <a:rPr lang="en-US" sz="4000" b="0" dirty="0">
                <a:solidFill>
                  <a:schemeClr val="bg1"/>
                </a:solidFill>
                <a:latin typeface="Calibri Light"/>
                <a:cs typeface="Calibri Light"/>
              </a:rPr>
              <a:t>—</a:t>
            </a:r>
            <a:br>
              <a:rPr lang="en-US" sz="4000" b="0" dirty="0">
                <a:solidFill>
                  <a:schemeClr val="bg1"/>
                </a:solidFill>
                <a:latin typeface="Calibri"/>
                <a:cs typeface="Calibri"/>
              </a:rPr>
            </a:br>
            <a:endParaRPr lang="en-US" sz="4000" b="0" dirty="0">
              <a:solidFill>
                <a:schemeClr val="bg1"/>
              </a:solidFill>
              <a:latin typeface="+mj-lt"/>
              <a:cs typeface="Calibri"/>
            </a:endParaRPr>
          </a:p>
        </p:txBody>
      </p:sp>
      <p:sp>
        <p:nvSpPr>
          <p:cNvPr id="7" name="Text Placeholder 17"/>
          <p:cNvSpPr>
            <a:spLocks noGrp="1"/>
          </p:cNvSpPr>
          <p:nvPr>
            <p:ph type="body" sz="quarter" idx="11"/>
          </p:nvPr>
        </p:nvSpPr>
        <p:spPr>
          <a:xfrm>
            <a:off x="4912809" y="4124545"/>
            <a:ext cx="3632898" cy="1018955"/>
          </a:xfrm>
        </p:spPr>
        <p:txBody>
          <a:bodyPr>
            <a:normAutofit/>
          </a:bodyPr>
          <a:lstStyle>
            <a:lvl1pPr marL="0" indent="0" algn="r">
              <a:buNone/>
              <a:defRPr sz="2000" b="0">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9" name="Text Placeholder 17"/>
          <p:cNvSpPr>
            <a:spLocks noGrp="1"/>
          </p:cNvSpPr>
          <p:nvPr>
            <p:ph type="body" sz="quarter" idx="10"/>
          </p:nvPr>
        </p:nvSpPr>
        <p:spPr>
          <a:xfrm>
            <a:off x="1936032" y="3269932"/>
            <a:ext cx="6609675" cy="854613"/>
          </a:xfrm>
        </p:spPr>
        <p:txBody>
          <a:bodyPr anchor="b">
            <a:noAutofit/>
          </a:bodyPr>
          <a:lstStyle>
            <a:lvl1pPr marL="0" indent="0" algn="r">
              <a:lnSpc>
                <a:spcPts val="2800"/>
              </a:lnSpc>
              <a:spcBef>
                <a:spcPts val="0"/>
              </a:spcBef>
              <a:buNone/>
              <a:defRPr sz="4000" b="0">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10" name="Title 1"/>
          <p:cNvSpPr>
            <a:spLocks noGrp="1"/>
          </p:cNvSpPr>
          <p:nvPr>
            <p:ph type="title"/>
          </p:nvPr>
        </p:nvSpPr>
        <p:spPr>
          <a:xfrm>
            <a:off x="2788277" y="1374950"/>
            <a:ext cx="5671030" cy="1290917"/>
          </a:xfrm>
        </p:spPr>
        <p:txBody>
          <a:bodyPr lIns="0" tIns="0" rIns="0" bIns="0" anchor="b">
            <a:noAutofit/>
          </a:bodyPr>
          <a:lstStyle>
            <a:lvl1pPr algn="r">
              <a:lnSpc>
                <a:spcPts val="4200"/>
              </a:lnSpc>
              <a:defRPr sz="8000">
                <a:solidFill>
                  <a:schemeClr val="bg1"/>
                </a:solidFill>
              </a:defRPr>
            </a:lvl1pPr>
          </a:lstStyle>
          <a:p>
            <a:r>
              <a:rPr lang="en-US" dirty="0"/>
              <a:t>Click</a:t>
            </a:r>
          </a:p>
        </p:txBody>
      </p:sp>
    </p:spTree>
    <p:extLst>
      <p:ext uri="{BB962C8B-B14F-4D97-AF65-F5344CB8AC3E}">
        <p14:creationId xmlns:p14="http://schemas.microsoft.com/office/powerpoint/2010/main" val="2647594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ivider_page with images _ 1">
    <p:spTree>
      <p:nvGrpSpPr>
        <p:cNvPr id="1" name=""/>
        <p:cNvGrpSpPr/>
        <p:nvPr/>
      </p:nvGrpSpPr>
      <p:grpSpPr>
        <a:xfrm>
          <a:off x="0" y="0"/>
          <a:ext cx="0" cy="0"/>
          <a:chOff x="0" y="0"/>
          <a:chExt cx="0" cy="0"/>
        </a:xfrm>
      </p:grpSpPr>
      <p:pic>
        <p:nvPicPr>
          <p:cNvPr id="8" name="Picture 7" descr="Stocksy_txp80cfbf53qqA000_Original_272386.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1" cy="5143500"/>
          </a:xfrm>
          <a:prstGeom prst="rect">
            <a:avLst/>
          </a:prstGeom>
        </p:spPr>
      </p:pic>
      <p:pic>
        <p:nvPicPr>
          <p:cNvPr id="7" name="Picture 6"/>
          <p:cNvPicPr>
            <a:picLocks noChangeAspect="1"/>
          </p:cNvPicPr>
          <p:nvPr userDrawn="1"/>
        </p:nvPicPr>
        <p:blipFill>
          <a:blip r:embed="rId3"/>
          <a:stretch>
            <a:fillRect/>
          </a:stretch>
        </p:blipFill>
        <p:spPr>
          <a:xfrm>
            <a:off x="-3106" y="0"/>
            <a:ext cx="3679361" cy="5143500"/>
          </a:xfrm>
          <a:prstGeom prst="rect">
            <a:avLst/>
          </a:prstGeom>
        </p:spPr>
      </p:pic>
      <p:sp>
        <p:nvSpPr>
          <p:cNvPr id="18" name="Title 1"/>
          <p:cNvSpPr>
            <a:spLocks noGrp="1"/>
          </p:cNvSpPr>
          <p:nvPr userDrawn="1"/>
        </p:nvSpPr>
        <p:spPr bwMode="auto">
          <a:xfrm>
            <a:off x="563935" y="2675475"/>
            <a:ext cx="6894572" cy="6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algn="l" defTabSz="457200" rtl="0" eaLnBrk="1" fontAlgn="base" hangingPunct="1">
              <a:spcBef>
                <a:spcPct val="0"/>
              </a:spcBef>
              <a:spcAft>
                <a:spcPct val="0"/>
              </a:spcAft>
              <a:defRPr sz="3600" b="1" kern="1200">
                <a:solidFill>
                  <a:schemeClr val="bg2"/>
                </a:solidFill>
                <a:latin typeface="PT Sans"/>
                <a:ea typeface="PT Sans" pitchFamily="34" charset="0"/>
                <a:cs typeface="PT Sans"/>
              </a:defRPr>
            </a:lvl1pPr>
            <a:lvl2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2pPr>
            <a:lvl3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3pPr>
            <a:lvl4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4pPr>
            <a:lvl5pPr algn="l" defTabSz="457200" rtl="0" eaLnBrk="1" fontAlgn="base" hangingPunct="1">
              <a:spcBef>
                <a:spcPct val="0"/>
              </a:spcBef>
              <a:spcAft>
                <a:spcPct val="0"/>
              </a:spcAft>
              <a:defRPr sz="3600" b="1">
                <a:solidFill>
                  <a:srgbClr val="36526C"/>
                </a:solidFill>
                <a:latin typeface="PT Sans" pitchFamily="34" charset="0"/>
                <a:ea typeface="PT Sans" pitchFamily="34" charset="0"/>
                <a:cs typeface="PT Sans" pitchFamily="34" charset="0"/>
              </a:defRPr>
            </a:lvl5pPr>
            <a:lvl6pPr marL="4572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6pPr>
            <a:lvl7pPr marL="9144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7pPr>
            <a:lvl8pPr marL="13716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8pPr>
            <a:lvl9pPr marL="1828800" algn="l" defTabSz="457200" rtl="0" eaLnBrk="1" fontAlgn="base" hangingPunct="1">
              <a:spcBef>
                <a:spcPct val="0"/>
              </a:spcBef>
              <a:spcAft>
                <a:spcPct val="0"/>
              </a:spcAft>
              <a:defRPr sz="3200">
                <a:solidFill>
                  <a:srgbClr val="00B0F0"/>
                </a:solidFill>
                <a:latin typeface="PT Sans" pitchFamily="34" charset="0"/>
                <a:ea typeface="PT Sans" pitchFamily="34" charset="0"/>
                <a:cs typeface="PT Sans" pitchFamily="34" charset="0"/>
              </a:defRPr>
            </a:lvl9pPr>
          </a:lstStyle>
          <a:p>
            <a:r>
              <a:rPr lang="en-US" sz="4000" b="0" dirty="0">
                <a:solidFill>
                  <a:schemeClr val="bg1"/>
                </a:solidFill>
                <a:latin typeface="Calibri Light"/>
                <a:cs typeface="Calibri Light"/>
              </a:rPr>
              <a:t>—</a:t>
            </a:r>
            <a:br>
              <a:rPr lang="en-US" sz="4000" b="0" dirty="0">
                <a:solidFill>
                  <a:schemeClr val="bg1"/>
                </a:solidFill>
                <a:latin typeface="Calibri"/>
                <a:cs typeface="Calibri"/>
              </a:rPr>
            </a:br>
            <a:endParaRPr lang="en-US" sz="4000" b="0" dirty="0">
              <a:solidFill>
                <a:schemeClr val="bg1"/>
              </a:solidFill>
              <a:latin typeface="+mj-lt"/>
              <a:cs typeface="Calibri"/>
            </a:endParaRPr>
          </a:p>
        </p:txBody>
      </p:sp>
      <p:sp>
        <p:nvSpPr>
          <p:cNvPr id="19" name="Text Placeholder 17"/>
          <p:cNvSpPr>
            <a:spLocks noGrp="1"/>
          </p:cNvSpPr>
          <p:nvPr>
            <p:ph type="body" sz="quarter" idx="12"/>
          </p:nvPr>
        </p:nvSpPr>
        <p:spPr>
          <a:xfrm>
            <a:off x="616513" y="4136464"/>
            <a:ext cx="3632898" cy="1018955"/>
          </a:xfrm>
        </p:spPr>
        <p:txBody>
          <a:bodyPr>
            <a:normAutofit/>
          </a:bodyPr>
          <a:lstStyle>
            <a:lvl1pPr marL="0" indent="0">
              <a:buNone/>
              <a:defRPr sz="2000" b="0">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21" name="Text Placeholder 17"/>
          <p:cNvSpPr>
            <a:spLocks noGrp="1"/>
          </p:cNvSpPr>
          <p:nvPr>
            <p:ph type="body" sz="quarter" idx="13"/>
          </p:nvPr>
        </p:nvSpPr>
        <p:spPr>
          <a:xfrm>
            <a:off x="589875" y="3281851"/>
            <a:ext cx="6609675" cy="854613"/>
          </a:xfrm>
        </p:spPr>
        <p:txBody>
          <a:bodyPr anchor="b">
            <a:noAutofit/>
          </a:bodyPr>
          <a:lstStyle>
            <a:lvl1pPr marL="0" indent="0">
              <a:lnSpc>
                <a:spcPts val="2800"/>
              </a:lnSpc>
              <a:spcBef>
                <a:spcPts val="0"/>
              </a:spcBef>
              <a:buNone/>
              <a:defRPr sz="4000" b="0">
                <a:solidFill>
                  <a:schemeClr val="bg1"/>
                </a:solidFill>
              </a:defRPr>
            </a:lvl1pPr>
            <a:lvl2pPr marL="457181" indent="0">
              <a:buNone/>
              <a:defRPr/>
            </a:lvl2pPr>
            <a:lvl3pPr marL="914361" indent="0">
              <a:buNone/>
              <a:defRPr/>
            </a:lvl3pPr>
            <a:lvl4pPr marL="1371543" indent="0">
              <a:buNone/>
              <a:defRPr/>
            </a:lvl4pPr>
            <a:lvl5pPr marL="1828723" indent="0">
              <a:buNone/>
              <a:defRPr/>
            </a:lvl5pPr>
          </a:lstStyle>
          <a:p>
            <a:pPr lvl="0"/>
            <a:r>
              <a:rPr lang="en-US" dirty="0"/>
              <a:t>Click to edit Master text styles</a:t>
            </a:r>
          </a:p>
        </p:txBody>
      </p:sp>
      <p:sp>
        <p:nvSpPr>
          <p:cNvPr id="22" name="Title 1"/>
          <p:cNvSpPr>
            <a:spLocks noGrp="1"/>
          </p:cNvSpPr>
          <p:nvPr>
            <p:ph type="title"/>
          </p:nvPr>
        </p:nvSpPr>
        <p:spPr>
          <a:xfrm>
            <a:off x="589875" y="1403811"/>
            <a:ext cx="5671030" cy="1290917"/>
          </a:xfrm>
        </p:spPr>
        <p:txBody>
          <a:bodyPr lIns="0" tIns="0" rIns="0" bIns="0" anchor="b">
            <a:noAutofit/>
          </a:bodyPr>
          <a:lstStyle>
            <a:lvl1pPr algn="l">
              <a:lnSpc>
                <a:spcPts val="4200"/>
              </a:lnSpc>
              <a:defRPr sz="8000">
                <a:solidFill>
                  <a:schemeClr val="bg1"/>
                </a:solidFill>
              </a:defRPr>
            </a:lvl1pPr>
          </a:lstStyle>
          <a:p>
            <a:r>
              <a:rPr lang="en-US" dirty="0"/>
              <a:t>Click</a:t>
            </a:r>
          </a:p>
        </p:txBody>
      </p:sp>
    </p:spTree>
    <p:extLst>
      <p:ext uri="{BB962C8B-B14F-4D97-AF65-F5344CB8AC3E}">
        <p14:creationId xmlns:p14="http://schemas.microsoft.com/office/powerpoint/2010/main" val="42041696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151200"/>
            <a:ext cx="8229600" cy="1029573"/>
          </a:xfrm>
        </p:spPr>
        <p:txBody>
          <a:bodyPr anchor="b"/>
          <a:lstStyle>
            <a:lvl1pPr algn="l">
              <a:lnSpc>
                <a:spcPts val="3400"/>
              </a:lnSpc>
              <a:defRPr>
                <a:solidFill>
                  <a:schemeClr val="accent2"/>
                </a:solidFill>
              </a:defRPr>
            </a:lvl1pPr>
          </a:lstStyle>
          <a:p>
            <a:r>
              <a:rPr lang="en-US" dirty="0"/>
              <a:t>Click to edit Master title style</a:t>
            </a:r>
          </a:p>
        </p:txBody>
      </p:sp>
      <p:sp>
        <p:nvSpPr>
          <p:cNvPr id="10" name="Text Placeholder 9"/>
          <p:cNvSpPr>
            <a:spLocks noGrp="1"/>
          </p:cNvSpPr>
          <p:nvPr>
            <p:ph type="body" sz="quarter" idx="10"/>
          </p:nvPr>
        </p:nvSpPr>
        <p:spPr>
          <a:xfrm>
            <a:off x="457200" y="1439863"/>
            <a:ext cx="8229600" cy="3413125"/>
          </a:xfrm>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3568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alphaModFix amt="12000"/>
          </a:blip>
          <a:stretch>
            <a:fillRect/>
          </a:stretch>
        </p:blipFill>
        <p:spPr>
          <a:xfrm>
            <a:off x="2715915" y="0"/>
            <a:ext cx="6426998" cy="5143500"/>
          </a:xfrm>
          <a:prstGeom prst="rect">
            <a:avLst/>
          </a:prstGeom>
        </p:spPr>
      </p:pic>
      <p:sp>
        <p:nvSpPr>
          <p:cNvPr id="4" name="Content Placeholder 3"/>
          <p:cNvSpPr>
            <a:spLocks noGrp="1"/>
          </p:cNvSpPr>
          <p:nvPr>
            <p:ph sz="half" idx="2"/>
          </p:nvPr>
        </p:nvSpPr>
        <p:spPr>
          <a:xfrm>
            <a:off x="794639" y="2245179"/>
            <a:ext cx="2377484" cy="2341323"/>
          </a:xfrm>
        </p:spPr>
        <p:txBody>
          <a:bodyPr>
            <a:normAutofit/>
          </a:bodyPr>
          <a:lstStyle>
            <a:lvl1pPr marL="0" indent="0" algn="l" defTabSz="457181" rtl="0" eaLnBrk="1" latinLnBrk="0" hangingPunct="1">
              <a:spcBef>
                <a:spcPct val="20000"/>
              </a:spcBef>
              <a:buFont typeface="Arial" panose="020B0604020202020204" pitchFamily="34" charset="0"/>
              <a:buNone/>
              <a:defRPr lang="en-US" sz="1200" b="0" kern="1200" dirty="0" smtClean="0">
                <a:solidFill>
                  <a:schemeClr val="accent1"/>
                </a:solidFill>
                <a:latin typeface="+mj-lt"/>
                <a:ea typeface="PT Sans" pitchFamily="34" charset="0"/>
                <a:cs typeface="Arial"/>
              </a:defRPr>
            </a:lvl1pPr>
            <a:lvl2pPr marL="628682" indent="-285750">
              <a:buFont typeface="Arial" panose="020B0604020202020204" pitchFamily="34" charset="0"/>
              <a:buChar char="•"/>
              <a:defRPr sz="1200" b="0"/>
            </a:lvl2pPr>
            <a:lvl3pPr>
              <a:defRPr sz="1100" b="0"/>
            </a:lvl3pPr>
            <a:lvl4pPr>
              <a:defRPr sz="1050" b="0"/>
            </a:lvl4pPr>
            <a:lvl5pPr>
              <a:defRPr sz="1050" b="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
          <p:cNvSpPr>
            <a:spLocks noGrp="1"/>
          </p:cNvSpPr>
          <p:nvPr>
            <p:ph type="body" idx="1"/>
          </p:nvPr>
        </p:nvSpPr>
        <p:spPr>
          <a:xfrm>
            <a:off x="794640" y="1681748"/>
            <a:ext cx="2377484" cy="479822"/>
          </a:xfrm>
        </p:spPr>
        <p:txBody>
          <a:bodyPr anchor="b">
            <a:normAutofit/>
          </a:bodyPr>
          <a:lstStyle>
            <a:lvl1pPr marL="0" indent="0">
              <a:buNone/>
              <a:defRPr lang="en-US" sz="1600" b="1" kern="1200" dirty="0" smtClean="0">
                <a:solidFill>
                  <a:schemeClr val="accent2"/>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sp>
        <p:nvSpPr>
          <p:cNvPr id="28" name="Content Placeholder 3"/>
          <p:cNvSpPr>
            <a:spLocks noGrp="1"/>
          </p:cNvSpPr>
          <p:nvPr>
            <p:ph sz="half" idx="14"/>
          </p:nvPr>
        </p:nvSpPr>
        <p:spPr>
          <a:xfrm>
            <a:off x="3477967" y="2245179"/>
            <a:ext cx="2377484" cy="2341323"/>
          </a:xfrm>
        </p:spPr>
        <p:txBody>
          <a:bodyPr>
            <a:normAutofit/>
          </a:bodyPr>
          <a:lstStyle>
            <a:lvl1pPr marL="0" indent="0" algn="l" defTabSz="457181" rtl="0" eaLnBrk="1" latinLnBrk="0" hangingPunct="1">
              <a:spcBef>
                <a:spcPct val="20000"/>
              </a:spcBef>
              <a:buFont typeface="Arial" panose="020B0604020202020204" pitchFamily="34" charset="0"/>
              <a:buNone/>
              <a:defRPr lang="en-US" sz="1200" b="0" kern="1200" dirty="0" smtClean="0">
                <a:solidFill>
                  <a:schemeClr val="accent1"/>
                </a:solidFill>
                <a:latin typeface="+mj-lt"/>
                <a:ea typeface="PT Sans" pitchFamily="34" charset="0"/>
                <a:cs typeface="Arial"/>
              </a:defRPr>
            </a:lvl1pPr>
            <a:lvl2pPr marL="628682" indent="-285750">
              <a:buFont typeface="Arial" panose="020B0604020202020204" pitchFamily="34" charset="0"/>
              <a:buChar char="•"/>
              <a:defRPr sz="1200" b="0"/>
            </a:lvl2pPr>
            <a:lvl3pPr>
              <a:defRPr sz="1100" b="0"/>
            </a:lvl3pPr>
            <a:lvl4pPr>
              <a:defRPr sz="1050" b="0"/>
            </a:lvl4pPr>
            <a:lvl5pPr>
              <a:defRPr sz="1050" b="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 name="Text Placeholder 2"/>
          <p:cNvSpPr>
            <a:spLocks noGrp="1"/>
          </p:cNvSpPr>
          <p:nvPr>
            <p:ph type="body" idx="15"/>
          </p:nvPr>
        </p:nvSpPr>
        <p:spPr>
          <a:xfrm>
            <a:off x="3477968" y="1681748"/>
            <a:ext cx="2377484" cy="479822"/>
          </a:xfrm>
        </p:spPr>
        <p:txBody>
          <a:bodyPr anchor="b">
            <a:noAutofit/>
          </a:bodyPr>
          <a:lstStyle>
            <a:lvl1pPr marL="0" indent="0">
              <a:buNone/>
              <a:defRPr lang="en-US" sz="1600" b="1" kern="1200" dirty="0" smtClean="0">
                <a:solidFill>
                  <a:schemeClr val="accent2"/>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sp>
        <p:nvSpPr>
          <p:cNvPr id="30" name="Content Placeholder 3"/>
          <p:cNvSpPr>
            <a:spLocks noGrp="1"/>
          </p:cNvSpPr>
          <p:nvPr>
            <p:ph sz="half" idx="16"/>
          </p:nvPr>
        </p:nvSpPr>
        <p:spPr>
          <a:xfrm>
            <a:off x="6198748" y="2255341"/>
            <a:ext cx="2377484" cy="2341323"/>
          </a:xfrm>
        </p:spPr>
        <p:txBody>
          <a:bodyPr>
            <a:normAutofit/>
          </a:bodyPr>
          <a:lstStyle>
            <a:lvl1pPr marL="0" indent="0" algn="l" defTabSz="457181" rtl="0" eaLnBrk="1" latinLnBrk="0" hangingPunct="1">
              <a:spcBef>
                <a:spcPct val="20000"/>
              </a:spcBef>
              <a:buFont typeface="Arial" panose="020B0604020202020204" pitchFamily="34" charset="0"/>
              <a:buNone/>
              <a:defRPr lang="en-US" sz="1200" b="0" kern="1200" dirty="0" smtClean="0">
                <a:solidFill>
                  <a:schemeClr val="accent1"/>
                </a:solidFill>
                <a:latin typeface="+mj-lt"/>
                <a:ea typeface="PT Sans" pitchFamily="34" charset="0"/>
                <a:cs typeface="Arial"/>
              </a:defRPr>
            </a:lvl1pPr>
            <a:lvl2pPr marL="628682" indent="-285750">
              <a:buFont typeface="Arial" panose="020B0604020202020204" pitchFamily="34" charset="0"/>
              <a:buChar char="•"/>
              <a:defRPr sz="1200" b="0"/>
            </a:lvl2pPr>
            <a:lvl3pPr>
              <a:defRPr sz="1100" b="0"/>
            </a:lvl3pPr>
            <a:lvl4pPr>
              <a:defRPr sz="1050" b="0"/>
            </a:lvl4pPr>
            <a:lvl5pPr>
              <a:defRPr sz="1050" b="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
          <p:cNvSpPr>
            <a:spLocks noGrp="1"/>
          </p:cNvSpPr>
          <p:nvPr>
            <p:ph type="body" idx="17"/>
          </p:nvPr>
        </p:nvSpPr>
        <p:spPr>
          <a:xfrm>
            <a:off x="6198749" y="1691910"/>
            <a:ext cx="2377484" cy="479822"/>
          </a:xfrm>
        </p:spPr>
        <p:txBody>
          <a:bodyPr anchor="b">
            <a:noAutofit/>
          </a:bodyPr>
          <a:lstStyle>
            <a:lvl1pPr marL="0" indent="0">
              <a:buNone/>
              <a:defRPr lang="en-US" sz="1600" b="1" kern="1200" dirty="0" smtClean="0">
                <a:solidFill>
                  <a:schemeClr val="accent2"/>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sp>
        <p:nvSpPr>
          <p:cNvPr id="32" name="Title 1"/>
          <p:cNvSpPr>
            <a:spLocks noGrp="1"/>
          </p:cNvSpPr>
          <p:nvPr>
            <p:ph type="title"/>
          </p:nvPr>
        </p:nvSpPr>
        <p:spPr>
          <a:xfrm>
            <a:off x="775170" y="270700"/>
            <a:ext cx="7807569" cy="784377"/>
          </a:xfrm>
        </p:spPr>
        <p:txBody>
          <a:bodyPr bIns="0" anchor="b">
            <a:normAutofit/>
          </a:bodyPr>
          <a:lstStyle>
            <a:lvl1pPr algn="l">
              <a:defRPr sz="2800"/>
            </a:lvl1pPr>
          </a:lstStyle>
          <a:p>
            <a:r>
              <a:rPr lang="en-US" dirty="0"/>
              <a:t>Click to edit Master title style</a:t>
            </a:r>
          </a:p>
        </p:txBody>
      </p:sp>
      <p:sp>
        <p:nvSpPr>
          <p:cNvPr id="33" name="Text Placeholder 2"/>
          <p:cNvSpPr>
            <a:spLocks noGrp="1"/>
          </p:cNvSpPr>
          <p:nvPr>
            <p:ph type="body" idx="13"/>
          </p:nvPr>
        </p:nvSpPr>
        <p:spPr>
          <a:xfrm>
            <a:off x="775169" y="1071405"/>
            <a:ext cx="7807569" cy="270700"/>
          </a:xfrm>
        </p:spPr>
        <p:txBody>
          <a:bodyPr anchor="b">
            <a:normAutofit/>
          </a:bodyPr>
          <a:lstStyle>
            <a:lvl1pPr marL="0" indent="0">
              <a:buNone/>
              <a:defRPr lang="en-US" sz="2000" b="0" kern="1200" dirty="0" smtClean="0">
                <a:solidFill>
                  <a:schemeClr val="accent1"/>
                </a:solidFill>
                <a:latin typeface="+mj-lt"/>
                <a:ea typeface="PT Sans" pitchFamily="34" charset="0"/>
                <a:cs typeface="Arial"/>
              </a:defRPr>
            </a:lvl1pPr>
            <a:lvl2pPr marL="342931" indent="0">
              <a:buNone/>
              <a:defRPr sz="1500" b="1"/>
            </a:lvl2pPr>
            <a:lvl3pPr marL="685862" indent="0">
              <a:buNone/>
              <a:defRPr sz="1400" b="1"/>
            </a:lvl3pPr>
            <a:lvl4pPr marL="1028794" indent="0">
              <a:buNone/>
              <a:defRPr sz="1200" b="1"/>
            </a:lvl4pPr>
            <a:lvl5pPr marL="1371726" indent="0">
              <a:buNone/>
              <a:defRPr sz="1200" b="1"/>
            </a:lvl5pPr>
            <a:lvl6pPr marL="1714657" indent="0">
              <a:buNone/>
              <a:defRPr sz="1200" b="1"/>
            </a:lvl6pPr>
            <a:lvl7pPr marL="2057588" indent="0">
              <a:buNone/>
              <a:defRPr sz="1200" b="1"/>
            </a:lvl7pPr>
            <a:lvl8pPr marL="2400520" indent="0">
              <a:buNone/>
              <a:defRPr sz="1200" b="1"/>
            </a:lvl8pPr>
            <a:lvl9pPr marL="2743452" indent="0">
              <a:buNone/>
              <a:defRPr sz="1200" b="1"/>
            </a:lvl9pPr>
          </a:lstStyle>
          <a:p>
            <a:pPr marL="0" lvl="0" indent="0" algn="l" defTabSz="342931" rtl="0" eaLnBrk="1" latinLnBrk="0" hangingPunct="1">
              <a:spcBef>
                <a:spcPct val="20000"/>
              </a:spcBef>
              <a:buFont typeface="Arial"/>
              <a:buNone/>
            </a:pPr>
            <a:r>
              <a:rPr lang="en-US" dirty="0"/>
              <a:t>Click to edit Master text styles</a:t>
            </a:r>
          </a:p>
        </p:txBody>
      </p:sp>
    </p:spTree>
    <p:extLst>
      <p:ext uri="{BB962C8B-B14F-4D97-AF65-F5344CB8AC3E}">
        <p14:creationId xmlns:p14="http://schemas.microsoft.com/office/powerpoint/2010/main" val="268805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74"/>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199978" indent="-199978">
              <a:spcBef>
                <a:spcPts val="476"/>
              </a:spcBef>
              <a:defRPr sz="2231"/>
            </a:lvl1pPr>
            <a:lvl2pPr marL="399957" indent="-199978">
              <a:spcBef>
                <a:spcPts val="0"/>
              </a:spcBef>
              <a:defRPr sz="1888"/>
            </a:lvl2pPr>
            <a:lvl3pPr marL="599934" indent="-199978">
              <a:spcBef>
                <a:spcPts val="0"/>
              </a:spcBef>
              <a:defRPr sz="1888"/>
            </a:lvl3pPr>
            <a:lvl4pPr marL="799913" indent="-199978">
              <a:spcBef>
                <a:spcPts val="0"/>
              </a:spcBef>
              <a:defRPr sz="1459"/>
            </a:lvl4pPr>
            <a:lvl5pPr marL="999891" indent="-199978">
              <a:spcBef>
                <a:spcPts val="0"/>
              </a:spcBef>
              <a:defRPr sz="128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6"/>
          <p:cNvSpPr>
            <a:spLocks noGrp="1"/>
          </p:cNvSpPr>
          <p:nvPr>
            <p:ph type="sldNum" sz="quarter" idx="4"/>
          </p:nvPr>
        </p:nvSpPr>
        <p:spPr>
          <a:xfrm>
            <a:off x="8077200" y="4914900"/>
            <a:ext cx="990600" cy="171450"/>
          </a:xfrm>
          <a:prstGeom prst="rect">
            <a:avLst/>
          </a:prstGeom>
          <a:ln>
            <a:noFill/>
          </a:ln>
        </p:spPr>
        <p:txBody>
          <a:bodyPr vert="horz" lIns="79922" tIns="39960" rIns="79922" bIns="39960" rtlCol="0" anchor="ctr"/>
          <a:lstStyle>
            <a:lvl1pPr algn="r">
              <a:defRPr sz="686" cap="none" normalizeH="0">
                <a:solidFill>
                  <a:srgbClr val="214D91"/>
                </a:solidFill>
                <a:latin typeface="Arial"/>
              </a:defRPr>
            </a:lvl1pPr>
          </a:lstStyle>
          <a:p>
            <a:fld id="{6C10C4C6-7284-4C2B-B661-EA1A2009BC76}" type="slidenum">
              <a:rPr lang="en-US" smtClean="0"/>
              <a:pPr/>
              <a:t>‹#›</a:t>
            </a:fld>
            <a:endParaRPr lang="en-US" dirty="0"/>
          </a:p>
        </p:txBody>
      </p:sp>
    </p:spTree>
    <p:extLst>
      <p:ext uri="{BB962C8B-B14F-4D97-AF65-F5344CB8AC3E}">
        <p14:creationId xmlns:p14="http://schemas.microsoft.com/office/powerpoint/2010/main" val="2854803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Mobile Phone in the middle">
    <p:spTree>
      <p:nvGrpSpPr>
        <p:cNvPr id="1" name=""/>
        <p:cNvGrpSpPr/>
        <p:nvPr/>
      </p:nvGrpSpPr>
      <p:grpSpPr>
        <a:xfrm>
          <a:off x="0" y="0"/>
          <a:ext cx="0" cy="0"/>
          <a:chOff x="0" y="0"/>
          <a:chExt cx="0" cy="0"/>
        </a:xfrm>
      </p:grpSpPr>
      <p:sp>
        <p:nvSpPr>
          <p:cNvPr id="2" name="Title 1"/>
          <p:cNvSpPr>
            <a:spLocks noGrp="1"/>
          </p:cNvSpPr>
          <p:nvPr>
            <p:ph type="title"/>
          </p:nvPr>
        </p:nvSpPr>
        <p:spPr>
          <a:xfrm>
            <a:off x="336012" y="453600"/>
            <a:ext cx="2667600" cy="1375199"/>
          </a:xfrm>
        </p:spPr>
        <p:txBody>
          <a:bodyPr>
            <a:normAutofit/>
          </a:bodyPr>
          <a:lstStyle>
            <a:lvl1pPr algn="l">
              <a:defRPr sz="2400"/>
            </a:lvl1pPr>
          </a:lstStyle>
          <a:p>
            <a:r>
              <a:rPr lang="en-US" dirty="0"/>
              <a:t>Click to edit Master title style</a:t>
            </a:r>
          </a:p>
        </p:txBody>
      </p:sp>
      <p:grpSp>
        <p:nvGrpSpPr>
          <p:cNvPr id="3" name="Group 2"/>
          <p:cNvGrpSpPr/>
          <p:nvPr userDrawn="1"/>
        </p:nvGrpSpPr>
        <p:grpSpPr>
          <a:xfrm>
            <a:off x="3003612" y="764061"/>
            <a:ext cx="2103443" cy="4137458"/>
            <a:chOff x="1290612" y="1160602"/>
            <a:chExt cx="1956003" cy="3847443"/>
          </a:xfrm>
        </p:grpSpPr>
        <p:sp>
          <p:nvSpPr>
            <p:cNvPr id="4" name="Rectangle 3"/>
            <p:cNvSpPr/>
            <p:nvPr/>
          </p:nvSpPr>
          <p:spPr>
            <a:xfrm>
              <a:off x="1583278" y="1623264"/>
              <a:ext cx="1394892" cy="247665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Drag picture to placeholder or click icon to add</a:t>
              </a:r>
            </a:p>
          </p:txBody>
        </p:sp>
        <p:pic>
          <p:nvPicPr>
            <p:cNvPr id="5" name="Picture 2" descr="iPhone-5s-Mockup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0612" y="1160602"/>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Picture Placeholder 6"/>
          <p:cNvSpPr>
            <a:spLocks noGrp="1"/>
          </p:cNvSpPr>
          <p:nvPr>
            <p:ph type="pic" sz="quarter" idx="10" hasCustomPrompt="1"/>
          </p:nvPr>
        </p:nvSpPr>
        <p:spPr>
          <a:xfrm>
            <a:off x="3318339" y="1293517"/>
            <a:ext cx="1500036" cy="2599500"/>
          </a:xfrm>
          <a:solidFill>
            <a:schemeClr val="accent6"/>
          </a:solidFill>
        </p:spPr>
        <p:txBody>
          <a:bodyPr/>
          <a:lstStyle>
            <a:lvl1pPr marL="0" marR="0" indent="0" algn="l" defTabSz="457181" rtl="0" eaLnBrk="1" fontAlgn="auto" latinLnBrk="0" hangingPunct="1">
              <a:lnSpc>
                <a:spcPct val="100000"/>
              </a:lnSpc>
              <a:spcBef>
                <a:spcPct val="20000"/>
              </a:spcBef>
              <a:spcAft>
                <a:spcPts val="0"/>
              </a:spcAft>
              <a:buClrTx/>
              <a:buSzTx/>
              <a:buFont typeface="Arial"/>
              <a:buNone/>
              <a:tabLst/>
              <a:defRPr/>
            </a:lvl1pPr>
          </a:lstStyle>
          <a:p>
            <a:r>
              <a:rPr lang="en-US" dirty="0"/>
              <a:t>Click to add picture</a:t>
            </a:r>
          </a:p>
          <a:p>
            <a:endParaRPr lang="en-US" dirty="0"/>
          </a:p>
        </p:txBody>
      </p:sp>
    </p:spTree>
    <p:extLst>
      <p:ext uri="{BB962C8B-B14F-4D97-AF65-F5344CB8AC3E}">
        <p14:creationId xmlns:p14="http://schemas.microsoft.com/office/powerpoint/2010/main" val="1174878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ne – 2 Column Page">
    <p:spTree>
      <p:nvGrpSpPr>
        <p:cNvPr id="1" name=""/>
        <p:cNvGrpSpPr/>
        <p:nvPr/>
      </p:nvGrpSpPr>
      <p:grpSpPr>
        <a:xfrm>
          <a:off x="0" y="0"/>
          <a:ext cx="0" cy="0"/>
          <a:chOff x="0" y="0"/>
          <a:chExt cx="0" cy="0"/>
        </a:xfrm>
      </p:grpSpPr>
      <p:sp>
        <p:nvSpPr>
          <p:cNvPr id="7" name="Title 1"/>
          <p:cNvSpPr>
            <a:spLocks noGrp="1"/>
          </p:cNvSpPr>
          <p:nvPr>
            <p:ph type="title"/>
          </p:nvPr>
        </p:nvSpPr>
        <p:spPr>
          <a:xfrm>
            <a:off x="453600" y="508352"/>
            <a:ext cx="8233200" cy="661854"/>
          </a:xfrm>
        </p:spPr>
        <p:txBody>
          <a:bodyPr/>
          <a:lstStyle>
            <a:lvl1pPr algn="l">
              <a:defRPr/>
            </a:lvl1pPr>
          </a:lstStyle>
          <a:p>
            <a:r>
              <a:rPr lang="en-US"/>
              <a:t>Click to edit Master title style</a:t>
            </a:r>
          </a:p>
        </p:txBody>
      </p:sp>
      <p:sp>
        <p:nvSpPr>
          <p:cNvPr id="9" name="Text Placeholder 14"/>
          <p:cNvSpPr>
            <a:spLocks noGrp="1"/>
          </p:cNvSpPr>
          <p:nvPr>
            <p:ph type="body" sz="quarter" idx="11"/>
          </p:nvPr>
        </p:nvSpPr>
        <p:spPr>
          <a:xfrm>
            <a:off x="455949" y="1422813"/>
            <a:ext cx="2524851" cy="2897187"/>
          </a:xfrm>
        </p:spPr>
        <p:txBody>
          <a:bodyPr>
            <a:normAutofit/>
          </a:bodyPr>
          <a:lstStyle>
            <a:lvl1pPr marL="0" indent="0">
              <a:buFont typeface="Arial" panose="020B0604020202020204" pitchFamily="34" charset="0"/>
              <a:buNone/>
              <a:defRPr sz="1600" b="1">
                <a:solidFill>
                  <a:schemeClr val="accent2"/>
                </a:solidFill>
                <a:latin typeface="+mn-lt"/>
              </a:defRPr>
            </a:lvl1pPr>
            <a:lvl2pPr marL="0" indent="0">
              <a:spcBef>
                <a:spcPts val="1200"/>
              </a:spcBef>
              <a:buNone/>
              <a:defRPr sz="1200"/>
            </a:lvl2pPr>
            <a:lvl3pPr marL="914361" indent="0">
              <a:buNone/>
              <a:defRPr sz="1200"/>
            </a:lvl3pPr>
            <a:lvl4pPr marL="1371543" indent="0">
              <a:buNone/>
              <a:defRPr sz="1100"/>
            </a:lvl4pPr>
            <a:lvl5pPr marL="1828723" indent="0">
              <a:buNone/>
              <a:defRPr sz="1100"/>
            </a:lvl5pPr>
          </a:lstStyle>
          <a:p>
            <a:pPr lvl="0"/>
            <a:r>
              <a:rPr lang="en-US" dirty="0"/>
              <a:t>Click to edit Master text styles</a:t>
            </a:r>
          </a:p>
          <a:p>
            <a:pPr lvl="1"/>
            <a:r>
              <a:rPr lang="en-US" dirty="0"/>
              <a:t>Second level</a:t>
            </a:r>
          </a:p>
        </p:txBody>
      </p:sp>
      <p:sp>
        <p:nvSpPr>
          <p:cNvPr id="12" name="Text Placeholder 14"/>
          <p:cNvSpPr>
            <a:spLocks noGrp="1"/>
          </p:cNvSpPr>
          <p:nvPr>
            <p:ph type="body" sz="quarter" idx="12"/>
          </p:nvPr>
        </p:nvSpPr>
        <p:spPr>
          <a:xfrm>
            <a:off x="3307774" y="1422813"/>
            <a:ext cx="2524851" cy="2897187"/>
          </a:xfrm>
        </p:spPr>
        <p:txBody>
          <a:bodyPr>
            <a:normAutofit/>
          </a:bodyPr>
          <a:lstStyle>
            <a:lvl1pPr marL="0" indent="0">
              <a:buFont typeface="Arial" panose="020B0604020202020204" pitchFamily="34" charset="0"/>
              <a:buNone/>
              <a:defRPr sz="1600" b="1">
                <a:solidFill>
                  <a:schemeClr val="accent2"/>
                </a:solidFill>
                <a:latin typeface="+mn-lt"/>
              </a:defRPr>
            </a:lvl1pPr>
            <a:lvl2pPr marL="0" indent="0">
              <a:spcBef>
                <a:spcPts val="1200"/>
              </a:spcBef>
              <a:buNone/>
              <a:defRPr sz="1200"/>
            </a:lvl2pPr>
            <a:lvl3pPr marL="914361" indent="0">
              <a:buNone/>
              <a:defRPr sz="1200"/>
            </a:lvl3pPr>
            <a:lvl4pPr marL="1371543" indent="0">
              <a:buNone/>
              <a:defRPr sz="1100"/>
            </a:lvl4pPr>
            <a:lvl5pPr marL="1828723" indent="0">
              <a:buNone/>
              <a:defRPr sz="1100"/>
            </a:lvl5pPr>
          </a:lstStyle>
          <a:p>
            <a:pPr lvl="0"/>
            <a:r>
              <a:rPr lang="en-US" dirty="0"/>
              <a:t>Click to edit Master text styles</a:t>
            </a:r>
          </a:p>
          <a:p>
            <a:pPr lvl="1"/>
            <a:r>
              <a:rPr lang="en-US" dirty="0"/>
              <a:t>Second level</a:t>
            </a:r>
          </a:p>
        </p:txBody>
      </p:sp>
      <p:grpSp>
        <p:nvGrpSpPr>
          <p:cNvPr id="15" name="Group 14"/>
          <p:cNvGrpSpPr/>
          <p:nvPr userDrawn="1"/>
        </p:nvGrpSpPr>
        <p:grpSpPr>
          <a:xfrm>
            <a:off x="6336736" y="1109661"/>
            <a:ext cx="2103443" cy="4137458"/>
            <a:chOff x="1290612" y="1160602"/>
            <a:chExt cx="1956003" cy="3847443"/>
          </a:xfrm>
        </p:grpSpPr>
        <p:sp>
          <p:nvSpPr>
            <p:cNvPr id="16" name="Rectangle 15"/>
            <p:cNvSpPr/>
            <p:nvPr/>
          </p:nvSpPr>
          <p:spPr>
            <a:xfrm>
              <a:off x="1583278" y="1623264"/>
              <a:ext cx="1394892" cy="247665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Drag picture to placeholder or click icon to add</a:t>
              </a:r>
            </a:p>
          </p:txBody>
        </p:sp>
        <p:pic>
          <p:nvPicPr>
            <p:cNvPr id="17" name="Picture 2" descr="iPhone-5s-Mockup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0612" y="1160602"/>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Picture Placeholder 6"/>
          <p:cNvSpPr>
            <a:spLocks noGrp="1"/>
          </p:cNvSpPr>
          <p:nvPr>
            <p:ph type="pic" sz="quarter" idx="13" hasCustomPrompt="1"/>
          </p:nvPr>
        </p:nvSpPr>
        <p:spPr>
          <a:xfrm>
            <a:off x="6651463" y="1639117"/>
            <a:ext cx="1500036" cy="2599500"/>
          </a:xfrm>
          <a:solidFill>
            <a:schemeClr val="accent6"/>
          </a:solidFill>
        </p:spPr>
        <p:txBody>
          <a:bodyPr/>
          <a:lstStyle>
            <a:lvl1pPr marL="0" marR="0" indent="0" algn="l" defTabSz="457181" rtl="0" eaLnBrk="1" fontAlgn="auto" latinLnBrk="0" hangingPunct="1">
              <a:lnSpc>
                <a:spcPct val="100000"/>
              </a:lnSpc>
              <a:spcBef>
                <a:spcPct val="20000"/>
              </a:spcBef>
              <a:spcAft>
                <a:spcPts val="0"/>
              </a:spcAft>
              <a:buClrTx/>
              <a:buSzTx/>
              <a:buFont typeface="Arial"/>
              <a:buNone/>
              <a:tabLst/>
              <a:defRPr/>
            </a:lvl1pPr>
          </a:lstStyle>
          <a:p>
            <a:r>
              <a:rPr lang="en-US" dirty="0"/>
              <a:t>Click to add picture</a:t>
            </a:r>
          </a:p>
          <a:p>
            <a:endParaRPr lang="en-US" dirty="0"/>
          </a:p>
        </p:txBody>
      </p:sp>
    </p:spTree>
    <p:extLst>
      <p:ext uri="{BB962C8B-B14F-4D97-AF65-F5344CB8AC3E}">
        <p14:creationId xmlns:p14="http://schemas.microsoft.com/office/powerpoint/2010/main" val="34708345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Devices">
    <p:spTree>
      <p:nvGrpSpPr>
        <p:cNvPr id="1" name=""/>
        <p:cNvGrpSpPr/>
        <p:nvPr/>
      </p:nvGrpSpPr>
      <p:grpSpPr>
        <a:xfrm>
          <a:off x="0" y="0"/>
          <a:ext cx="0" cy="0"/>
          <a:chOff x="0" y="0"/>
          <a:chExt cx="0" cy="0"/>
        </a:xfrm>
      </p:grpSpPr>
      <p:sp>
        <p:nvSpPr>
          <p:cNvPr id="2" name="Title 1"/>
          <p:cNvSpPr>
            <a:spLocks noGrp="1"/>
          </p:cNvSpPr>
          <p:nvPr>
            <p:ph type="title"/>
          </p:nvPr>
        </p:nvSpPr>
        <p:spPr>
          <a:xfrm>
            <a:off x="457200" y="586080"/>
            <a:ext cx="8229600" cy="443519"/>
          </a:xfrm>
        </p:spPr>
        <p:txBody>
          <a:bodyPr>
            <a:normAutofit/>
          </a:bodyPr>
          <a:lstStyle>
            <a:lvl1pPr algn="l">
              <a:defRPr sz="2800"/>
            </a:lvl1pPr>
          </a:lstStyle>
          <a:p>
            <a:r>
              <a:rPr lang="en-US" dirty="0"/>
              <a:t>Click to edit Master title style</a:t>
            </a:r>
          </a:p>
        </p:txBody>
      </p:sp>
      <p:grpSp>
        <p:nvGrpSpPr>
          <p:cNvPr id="3" name="Group 2"/>
          <p:cNvGrpSpPr/>
          <p:nvPr userDrawn="1"/>
        </p:nvGrpSpPr>
        <p:grpSpPr>
          <a:xfrm>
            <a:off x="733726" y="1226127"/>
            <a:ext cx="1646608" cy="3238867"/>
            <a:chOff x="1290612" y="1160602"/>
            <a:chExt cx="1956003" cy="3847443"/>
          </a:xfrm>
        </p:grpSpPr>
        <p:sp>
          <p:nvSpPr>
            <p:cNvPr id="4" name="Rectangle 3"/>
            <p:cNvSpPr/>
            <p:nvPr/>
          </p:nvSpPr>
          <p:spPr>
            <a:xfrm>
              <a:off x="1583278" y="1623264"/>
              <a:ext cx="1394892" cy="247665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Drag picture to placeholder or click icon to add</a:t>
              </a:r>
            </a:p>
          </p:txBody>
        </p:sp>
        <p:pic>
          <p:nvPicPr>
            <p:cNvPr id="5" name="Picture 2" descr="iPhone-5s-Mockup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0612" y="1160602"/>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p:nvPr userDrawn="1"/>
        </p:nvGrpSpPr>
        <p:grpSpPr>
          <a:xfrm>
            <a:off x="2742450" y="1226127"/>
            <a:ext cx="1646608" cy="3238867"/>
            <a:chOff x="1290612" y="1160602"/>
            <a:chExt cx="1956003" cy="3847443"/>
          </a:xfrm>
        </p:grpSpPr>
        <p:sp>
          <p:nvSpPr>
            <p:cNvPr id="7" name="Rectangle 6"/>
            <p:cNvSpPr/>
            <p:nvPr/>
          </p:nvSpPr>
          <p:spPr>
            <a:xfrm>
              <a:off x="1583278" y="1623264"/>
              <a:ext cx="1394892" cy="247665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Drag picture to placeholder or click icon to add</a:t>
              </a:r>
            </a:p>
          </p:txBody>
        </p:sp>
        <p:pic>
          <p:nvPicPr>
            <p:cNvPr id="8" name="Picture 2" descr="iPhone-5s-Mockup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0612" y="1160602"/>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p:cNvGrpSpPr/>
          <p:nvPr userDrawn="1"/>
        </p:nvGrpSpPr>
        <p:grpSpPr>
          <a:xfrm>
            <a:off x="4751174" y="1226127"/>
            <a:ext cx="1646608" cy="3238867"/>
            <a:chOff x="1290612" y="1160602"/>
            <a:chExt cx="1956003" cy="3847443"/>
          </a:xfrm>
        </p:grpSpPr>
        <p:sp>
          <p:nvSpPr>
            <p:cNvPr id="10" name="Rectangle 9"/>
            <p:cNvSpPr/>
            <p:nvPr/>
          </p:nvSpPr>
          <p:spPr>
            <a:xfrm>
              <a:off x="1583278" y="1623264"/>
              <a:ext cx="1394892" cy="247665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Drag picture to placeholder or click icon to add</a:t>
              </a:r>
            </a:p>
          </p:txBody>
        </p:sp>
        <p:pic>
          <p:nvPicPr>
            <p:cNvPr id="11" name="Picture 2" descr="iPhone-5s-Mockup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0612" y="1160602"/>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1"/>
          <p:cNvGrpSpPr/>
          <p:nvPr userDrawn="1"/>
        </p:nvGrpSpPr>
        <p:grpSpPr>
          <a:xfrm>
            <a:off x="6759897" y="1226127"/>
            <a:ext cx="1646608" cy="3238867"/>
            <a:chOff x="1290612" y="1160602"/>
            <a:chExt cx="1956003" cy="3847443"/>
          </a:xfrm>
        </p:grpSpPr>
        <p:sp>
          <p:nvSpPr>
            <p:cNvPr id="13" name="Rectangle 12"/>
            <p:cNvSpPr/>
            <p:nvPr/>
          </p:nvSpPr>
          <p:spPr>
            <a:xfrm>
              <a:off x="1583278" y="1623264"/>
              <a:ext cx="1394892" cy="2476652"/>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Drag picture to placeholder or click icon to add</a:t>
              </a:r>
            </a:p>
          </p:txBody>
        </p:sp>
        <p:pic>
          <p:nvPicPr>
            <p:cNvPr id="14" name="Picture 2" descr="iPhone-5s-Mockup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0612" y="1160602"/>
              <a:ext cx="1956003" cy="3847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Picture Placeholder 15"/>
          <p:cNvSpPr>
            <a:spLocks noGrp="1"/>
          </p:cNvSpPr>
          <p:nvPr>
            <p:ph type="pic" sz="quarter" idx="10" hasCustomPrompt="1"/>
          </p:nvPr>
        </p:nvSpPr>
        <p:spPr>
          <a:xfrm>
            <a:off x="2989913" y="1642851"/>
            <a:ext cx="1173162" cy="2030413"/>
          </a:xfrm>
          <a:solidFill>
            <a:schemeClr val="accent6"/>
          </a:solidFill>
        </p:spPr>
        <p:txBody>
          <a:bodyPr>
            <a:normAutofit/>
          </a:bodyPr>
          <a:lstStyle>
            <a:lvl1pPr marL="0" marR="0" indent="0" algn="l" defTabSz="457181" rtl="0" eaLnBrk="1" fontAlgn="auto" latinLnBrk="0" hangingPunct="1">
              <a:lnSpc>
                <a:spcPct val="100000"/>
              </a:lnSpc>
              <a:spcBef>
                <a:spcPct val="20000"/>
              </a:spcBef>
              <a:spcAft>
                <a:spcPts val="0"/>
              </a:spcAft>
              <a:buClrTx/>
              <a:buSzTx/>
              <a:buFont typeface="Arial"/>
              <a:buNone/>
              <a:tabLst/>
              <a:defRPr sz="1400"/>
            </a:lvl1pPr>
          </a:lstStyle>
          <a:p>
            <a:r>
              <a:rPr lang="en-US" dirty="0"/>
              <a:t>Click to add picture</a:t>
            </a:r>
          </a:p>
          <a:p>
            <a:endParaRPr lang="en-US" dirty="0"/>
          </a:p>
        </p:txBody>
      </p:sp>
      <p:sp>
        <p:nvSpPr>
          <p:cNvPr id="17" name="Picture Placeholder 15"/>
          <p:cNvSpPr>
            <a:spLocks noGrp="1"/>
          </p:cNvSpPr>
          <p:nvPr>
            <p:ph type="pic" sz="quarter" idx="11" hasCustomPrompt="1"/>
          </p:nvPr>
        </p:nvSpPr>
        <p:spPr>
          <a:xfrm>
            <a:off x="4998637" y="1615607"/>
            <a:ext cx="1173162" cy="2030413"/>
          </a:xfrm>
          <a:solidFill>
            <a:schemeClr val="accent6"/>
          </a:solidFill>
        </p:spPr>
        <p:txBody>
          <a:bodyPr>
            <a:normAutofit/>
          </a:bodyPr>
          <a:lstStyle>
            <a:lvl1pPr marL="0" marR="0" indent="0" algn="l" defTabSz="457181" rtl="0" eaLnBrk="1" fontAlgn="auto" latinLnBrk="0" hangingPunct="1">
              <a:lnSpc>
                <a:spcPct val="100000"/>
              </a:lnSpc>
              <a:spcBef>
                <a:spcPct val="20000"/>
              </a:spcBef>
              <a:spcAft>
                <a:spcPts val="0"/>
              </a:spcAft>
              <a:buClrTx/>
              <a:buSzTx/>
              <a:buFont typeface="Arial"/>
              <a:buNone/>
              <a:tabLst/>
              <a:defRPr sz="1400"/>
            </a:lvl1pPr>
          </a:lstStyle>
          <a:p>
            <a:r>
              <a:rPr lang="en-US" dirty="0"/>
              <a:t>Click to add picture</a:t>
            </a:r>
          </a:p>
          <a:p>
            <a:endParaRPr lang="en-US" dirty="0"/>
          </a:p>
        </p:txBody>
      </p:sp>
      <p:sp>
        <p:nvSpPr>
          <p:cNvPr id="18" name="Picture Placeholder 15"/>
          <p:cNvSpPr>
            <a:spLocks noGrp="1"/>
          </p:cNvSpPr>
          <p:nvPr>
            <p:ph type="pic" sz="quarter" idx="12" hasCustomPrompt="1"/>
          </p:nvPr>
        </p:nvSpPr>
        <p:spPr>
          <a:xfrm>
            <a:off x="7007360" y="1610037"/>
            <a:ext cx="1173162" cy="2030413"/>
          </a:xfrm>
          <a:solidFill>
            <a:schemeClr val="accent6"/>
          </a:solidFill>
        </p:spPr>
        <p:txBody>
          <a:bodyPr>
            <a:normAutofit/>
          </a:bodyPr>
          <a:lstStyle>
            <a:lvl1pPr marL="0" marR="0" indent="0" algn="l" defTabSz="457181" rtl="0" eaLnBrk="1" fontAlgn="auto" latinLnBrk="0" hangingPunct="1">
              <a:lnSpc>
                <a:spcPct val="100000"/>
              </a:lnSpc>
              <a:spcBef>
                <a:spcPct val="20000"/>
              </a:spcBef>
              <a:spcAft>
                <a:spcPts val="0"/>
              </a:spcAft>
              <a:buClrTx/>
              <a:buSzTx/>
              <a:buFont typeface="Arial"/>
              <a:buNone/>
              <a:tabLst/>
              <a:defRPr sz="1400"/>
            </a:lvl1pPr>
          </a:lstStyle>
          <a:p>
            <a:r>
              <a:rPr lang="en-US" dirty="0"/>
              <a:t>Click to add picture</a:t>
            </a:r>
          </a:p>
          <a:p>
            <a:endParaRPr lang="en-US" dirty="0"/>
          </a:p>
        </p:txBody>
      </p:sp>
      <p:sp>
        <p:nvSpPr>
          <p:cNvPr id="19" name="Picture Placeholder 15"/>
          <p:cNvSpPr>
            <a:spLocks noGrp="1"/>
          </p:cNvSpPr>
          <p:nvPr>
            <p:ph type="pic" sz="quarter" idx="13" hasCustomPrompt="1"/>
          </p:nvPr>
        </p:nvSpPr>
        <p:spPr>
          <a:xfrm>
            <a:off x="970449" y="1634101"/>
            <a:ext cx="1173162" cy="2030413"/>
          </a:xfrm>
          <a:solidFill>
            <a:schemeClr val="accent6"/>
          </a:solidFill>
        </p:spPr>
        <p:txBody>
          <a:bodyPr>
            <a:normAutofit/>
          </a:bodyPr>
          <a:lstStyle>
            <a:lvl1pPr marL="0" marR="0" indent="0" algn="l" defTabSz="457181" rtl="0" eaLnBrk="1" fontAlgn="auto" latinLnBrk="0" hangingPunct="1">
              <a:lnSpc>
                <a:spcPct val="100000"/>
              </a:lnSpc>
              <a:spcBef>
                <a:spcPct val="20000"/>
              </a:spcBef>
              <a:spcAft>
                <a:spcPts val="0"/>
              </a:spcAft>
              <a:buClrTx/>
              <a:buSzTx/>
              <a:buFont typeface="Arial"/>
              <a:buNone/>
              <a:tabLst/>
              <a:defRPr sz="1400"/>
            </a:lvl1pPr>
          </a:lstStyle>
          <a:p>
            <a:r>
              <a:rPr lang="en-US" dirty="0"/>
              <a:t>Click to add picture</a:t>
            </a:r>
          </a:p>
          <a:p>
            <a:endParaRPr lang="en-US" dirty="0"/>
          </a:p>
        </p:txBody>
      </p:sp>
      <p:sp>
        <p:nvSpPr>
          <p:cNvPr id="26" name="Text Placeholder 25"/>
          <p:cNvSpPr>
            <a:spLocks noGrp="1"/>
          </p:cNvSpPr>
          <p:nvPr>
            <p:ph type="body" sz="quarter" idx="14"/>
          </p:nvPr>
        </p:nvSpPr>
        <p:spPr>
          <a:xfrm>
            <a:off x="871538" y="4176713"/>
            <a:ext cx="1389062" cy="712787"/>
          </a:xfrm>
        </p:spPr>
        <p:txBody>
          <a:bodyPr>
            <a:noAutofit/>
          </a:bodyPr>
          <a:lstStyle>
            <a:lvl1pPr marL="0" indent="0">
              <a:buFont typeface="Arial" panose="020B0604020202020204" pitchFamily="34" charset="0"/>
              <a:buNone/>
              <a:defRPr sz="1200" b="0"/>
            </a:lvl1pPr>
            <a:lvl2pPr marL="457181" indent="0">
              <a:buNone/>
              <a:defRPr sz="1200"/>
            </a:lvl2pPr>
            <a:lvl3pPr marL="914361" indent="0">
              <a:buNone/>
              <a:defRPr sz="1100"/>
            </a:lvl3pPr>
            <a:lvl4pPr marL="1371543" indent="0">
              <a:buNone/>
              <a:defRPr sz="1050"/>
            </a:lvl4pPr>
            <a:lvl5pPr marL="1828723" indent="0">
              <a:buNone/>
              <a:defRPr sz="1050"/>
            </a:lvl5pPr>
          </a:lstStyle>
          <a:p>
            <a:pPr lvl="0"/>
            <a:r>
              <a:rPr lang="en-US" dirty="0"/>
              <a:t>Click to edit Master text styles</a:t>
            </a:r>
          </a:p>
        </p:txBody>
      </p:sp>
      <p:sp>
        <p:nvSpPr>
          <p:cNvPr id="27" name="Text Placeholder 25"/>
          <p:cNvSpPr>
            <a:spLocks noGrp="1"/>
          </p:cNvSpPr>
          <p:nvPr>
            <p:ph type="body" sz="quarter" idx="15"/>
          </p:nvPr>
        </p:nvSpPr>
        <p:spPr>
          <a:xfrm>
            <a:off x="2881418" y="4176713"/>
            <a:ext cx="1389062" cy="712787"/>
          </a:xfrm>
        </p:spPr>
        <p:txBody>
          <a:bodyPr>
            <a:noAutofit/>
          </a:bodyPr>
          <a:lstStyle>
            <a:lvl1pPr marL="0" indent="0">
              <a:buFont typeface="Arial" panose="020B0604020202020204" pitchFamily="34" charset="0"/>
              <a:buNone/>
              <a:defRPr sz="1200" b="0"/>
            </a:lvl1pPr>
            <a:lvl2pPr marL="457181" indent="0">
              <a:buNone/>
              <a:defRPr sz="1200"/>
            </a:lvl2pPr>
            <a:lvl3pPr marL="914361" indent="0">
              <a:buNone/>
              <a:defRPr sz="1100"/>
            </a:lvl3pPr>
            <a:lvl4pPr marL="1371543" indent="0">
              <a:buNone/>
              <a:defRPr sz="1050"/>
            </a:lvl4pPr>
            <a:lvl5pPr marL="1828723" indent="0">
              <a:buNone/>
              <a:defRPr sz="1050"/>
            </a:lvl5pPr>
          </a:lstStyle>
          <a:p>
            <a:pPr lvl="0"/>
            <a:r>
              <a:rPr lang="en-US" dirty="0"/>
              <a:t>Click to edit Master text styles</a:t>
            </a:r>
          </a:p>
        </p:txBody>
      </p:sp>
      <p:sp>
        <p:nvSpPr>
          <p:cNvPr id="28" name="Text Placeholder 25"/>
          <p:cNvSpPr>
            <a:spLocks noGrp="1"/>
          </p:cNvSpPr>
          <p:nvPr>
            <p:ph type="body" sz="quarter" idx="16"/>
          </p:nvPr>
        </p:nvSpPr>
        <p:spPr>
          <a:xfrm>
            <a:off x="4890142" y="4176713"/>
            <a:ext cx="1389062" cy="712787"/>
          </a:xfrm>
        </p:spPr>
        <p:txBody>
          <a:bodyPr>
            <a:noAutofit/>
          </a:bodyPr>
          <a:lstStyle>
            <a:lvl1pPr marL="0" indent="0">
              <a:buFont typeface="Arial" panose="020B0604020202020204" pitchFamily="34" charset="0"/>
              <a:buNone/>
              <a:defRPr sz="1200" b="0"/>
            </a:lvl1pPr>
            <a:lvl2pPr marL="457181" indent="0">
              <a:buNone/>
              <a:defRPr sz="1200"/>
            </a:lvl2pPr>
            <a:lvl3pPr marL="914361" indent="0">
              <a:buNone/>
              <a:defRPr sz="1100"/>
            </a:lvl3pPr>
            <a:lvl4pPr marL="1371543" indent="0">
              <a:buNone/>
              <a:defRPr sz="1050"/>
            </a:lvl4pPr>
            <a:lvl5pPr marL="1828723" indent="0">
              <a:buNone/>
              <a:defRPr sz="1050"/>
            </a:lvl5pPr>
          </a:lstStyle>
          <a:p>
            <a:pPr lvl="0"/>
            <a:r>
              <a:rPr lang="en-US" dirty="0"/>
              <a:t>Click to edit Master text styles</a:t>
            </a:r>
          </a:p>
        </p:txBody>
      </p:sp>
      <p:sp>
        <p:nvSpPr>
          <p:cNvPr id="29" name="Text Placeholder 25"/>
          <p:cNvSpPr>
            <a:spLocks noGrp="1"/>
          </p:cNvSpPr>
          <p:nvPr>
            <p:ph type="body" sz="quarter" idx="17"/>
          </p:nvPr>
        </p:nvSpPr>
        <p:spPr>
          <a:xfrm>
            <a:off x="6898866" y="4176713"/>
            <a:ext cx="1389062" cy="712787"/>
          </a:xfrm>
        </p:spPr>
        <p:txBody>
          <a:bodyPr>
            <a:noAutofit/>
          </a:bodyPr>
          <a:lstStyle>
            <a:lvl1pPr marL="0" indent="0">
              <a:buFont typeface="Arial" panose="020B0604020202020204" pitchFamily="34" charset="0"/>
              <a:buNone/>
              <a:defRPr sz="1200" b="0"/>
            </a:lvl1pPr>
            <a:lvl2pPr marL="457181" indent="0">
              <a:buNone/>
              <a:defRPr sz="1200"/>
            </a:lvl2pPr>
            <a:lvl3pPr marL="914361" indent="0">
              <a:buNone/>
              <a:defRPr sz="1100"/>
            </a:lvl3pPr>
            <a:lvl4pPr marL="1371543" indent="0">
              <a:buNone/>
              <a:defRPr sz="1050"/>
            </a:lvl4pPr>
            <a:lvl5pPr marL="1828723" indent="0">
              <a:buNone/>
              <a:defRPr sz="1050"/>
            </a:lvl5pPr>
          </a:lstStyle>
          <a:p>
            <a:pPr lvl="0"/>
            <a:r>
              <a:rPr lang="en-US" dirty="0"/>
              <a:t>Click to edit Master text styles</a:t>
            </a:r>
          </a:p>
        </p:txBody>
      </p:sp>
    </p:spTree>
    <p:extLst>
      <p:ext uri="{BB962C8B-B14F-4D97-AF65-F5344CB8AC3E}">
        <p14:creationId xmlns:p14="http://schemas.microsoft.com/office/powerpoint/2010/main" val="3002948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ptop_onleft ">
    <p:spTree>
      <p:nvGrpSpPr>
        <p:cNvPr id="1" name=""/>
        <p:cNvGrpSpPr/>
        <p:nvPr/>
      </p:nvGrpSpPr>
      <p:grpSpPr>
        <a:xfrm>
          <a:off x="0" y="0"/>
          <a:ext cx="0" cy="0"/>
          <a:chOff x="0" y="0"/>
          <a:chExt cx="0" cy="0"/>
        </a:xfrm>
      </p:grpSpPr>
      <p:sp>
        <p:nvSpPr>
          <p:cNvPr id="2" name="Title 1"/>
          <p:cNvSpPr>
            <a:spLocks noGrp="1"/>
          </p:cNvSpPr>
          <p:nvPr>
            <p:ph type="title"/>
          </p:nvPr>
        </p:nvSpPr>
        <p:spPr>
          <a:xfrm>
            <a:off x="457200" y="586081"/>
            <a:ext cx="8229600" cy="453286"/>
          </a:xfrm>
        </p:spPr>
        <p:txBody>
          <a:bodyPr>
            <a:normAutofit/>
          </a:bodyPr>
          <a:lstStyle>
            <a:lvl1pPr algn="l">
              <a:defRPr sz="2800"/>
            </a:lvl1pPr>
          </a:lstStyle>
          <a:p>
            <a:r>
              <a:rPr lang="en-US" dirty="0"/>
              <a:t>Click to edit Master title style</a:t>
            </a:r>
          </a:p>
        </p:txBody>
      </p:sp>
      <p:grpSp>
        <p:nvGrpSpPr>
          <p:cNvPr id="4" name="Group 3"/>
          <p:cNvGrpSpPr/>
          <p:nvPr userDrawn="1"/>
        </p:nvGrpSpPr>
        <p:grpSpPr>
          <a:xfrm>
            <a:off x="61531" y="1276963"/>
            <a:ext cx="4782820" cy="2886902"/>
            <a:chOff x="86746" y="1232665"/>
            <a:chExt cx="4954989" cy="2990823"/>
          </a:xfrm>
        </p:grpSpPr>
        <p:sp>
          <p:nvSpPr>
            <p:cNvPr id="5" name="Rectangle 4"/>
            <p:cNvSpPr/>
            <p:nvPr/>
          </p:nvSpPr>
          <p:spPr>
            <a:xfrm>
              <a:off x="666217" y="1394965"/>
              <a:ext cx="3796048" cy="238740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Drag picture to placeholder or click icon to add</a:t>
              </a:r>
            </a:p>
          </p:txBody>
        </p:sp>
        <p:pic>
          <p:nvPicPr>
            <p:cNvPr id="6" name="Picture 2" descr="MacBookPro-Mas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746" y="1232665"/>
              <a:ext cx="4954989" cy="29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Picture Placeholder 8"/>
          <p:cNvSpPr>
            <a:spLocks noGrp="1"/>
          </p:cNvSpPr>
          <p:nvPr>
            <p:ph type="pic" sz="quarter" idx="10" hasCustomPrompt="1"/>
          </p:nvPr>
        </p:nvSpPr>
        <p:spPr>
          <a:xfrm>
            <a:off x="676800" y="1433513"/>
            <a:ext cx="3607488" cy="2304560"/>
          </a:xfrm>
          <a:solidFill>
            <a:schemeClr val="accent6"/>
          </a:solidFill>
        </p:spPr>
        <p:txBody>
          <a:bodyPr/>
          <a:lstStyle>
            <a:lvl1pPr>
              <a:defRPr/>
            </a:lvl1pPr>
          </a:lstStyle>
          <a:p>
            <a:r>
              <a:rPr lang="en-US" dirty="0"/>
              <a:t>Click to add picture</a:t>
            </a:r>
          </a:p>
        </p:txBody>
      </p:sp>
      <p:sp>
        <p:nvSpPr>
          <p:cNvPr id="8" name="Text Placeholder 14"/>
          <p:cNvSpPr>
            <a:spLocks noGrp="1"/>
          </p:cNvSpPr>
          <p:nvPr>
            <p:ph type="body" sz="quarter" idx="11"/>
          </p:nvPr>
        </p:nvSpPr>
        <p:spPr>
          <a:xfrm>
            <a:off x="5252357" y="1422813"/>
            <a:ext cx="3434443" cy="2623587"/>
          </a:xfrm>
        </p:spPr>
        <p:txBody>
          <a:bodyPr>
            <a:normAutofit/>
          </a:bodyPr>
          <a:lstStyle>
            <a:lvl1pPr marL="0" indent="0">
              <a:buFont typeface="Arial" panose="020B0604020202020204" pitchFamily="34" charset="0"/>
              <a:buNone/>
              <a:defRPr sz="1600" b="1">
                <a:solidFill>
                  <a:schemeClr val="accent2"/>
                </a:solidFill>
                <a:latin typeface="+mn-lt"/>
              </a:defRPr>
            </a:lvl1pPr>
            <a:lvl2pPr marL="0" indent="0">
              <a:spcBef>
                <a:spcPts val="1200"/>
              </a:spcBef>
              <a:buNone/>
              <a:defRPr sz="1200"/>
            </a:lvl2pPr>
            <a:lvl3pPr marL="914361" indent="0">
              <a:buNone/>
              <a:defRPr sz="1200"/>
            </a:lvl3pPr>
            <a:lvl4pPr marL="1371543" indent="0">
              <a:buNone/>
              <a:defRPr sz="1100"/>
            </a:lvl4pPr>
            <a:lvl5pPr marL="1828723" indent="0">
              <a:buNone/>
              <a:defRPr sz="11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02533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ptop_right">
    <p:spTree>
      <p:nvGrpSpPr>
        <p:cNvPr id="1" name=""/>
        <p:cNvGrpSpPr/>
        <p:nvPr/>
      </p:nvGrpSpPr>
      <p:grpSpPr>
        <a:xfrm>
          <a:off x="0" y="0"/>
          <a:ext cx="0" cy="0"/>
          <a:chOff x="0" y="0"/>
          <a:chExt cx="0" cy="0"/>
        </a:xfrm>
      </p:grpSpPr>
      <p:sp>
        <p:nvSpPr>
          <p:cNvPr id="2" name="Title 1"/>
          <p:cNvSpPr>
            <a:spLocks noGrp="1"/>
          </p:cNvSpPr>
          <p:nvPr>
            <p:ph type="title"/>
          </p:nvPr>
        </p:nvSpPr>
        <p:spPr>
          <a:xfrm>
            <a:off x="457200" y="586081"/>
            <a:ext cx="8229600" cy="453286"/>
          </a:xfrm>
        </p:spPr>
        <p:txBody>
          <a:bodyPr>
            <a:normAutofit/>
          </a:bodyPr>
          <a:lstStyle>
            <a:lvl1pPr algn="l">
              <a:defRPr sz="2800"/>
            </a:lvl1pPr>
          </a:lstStyle>
          <a:p>
            <a:r>
              <a:rPr lang="en-US" dirty="0"/>
              <a:t>Click to edit Master title style</a:t>
            </a:r>
          </a:p>
        </p:txBody>
      </p:sp>
      <p:grpSp>
        <p:nvGrpSpPr>
          <p:cNvPr id="4" name="Group 3"/>
          <p:cNvGrpSpPr/>
          <p:nvPr userDrawn="1"/>
        </p:nvGrpSpPr>
        <p:grpSpPr>
          <a:xfrm>
            <a:off x="4021819" y="1572163"/>
            <a:ext cx="4782820" cy="2886902"/>
            <a:chOff x="86746" y="1232665"/>
            <a:chExt cx="4954989" cy="2990823"/>
          </a:xfrm>
        </p:grpSpPr>
        <p:sp>
          <p:nvSpPr>
            <p:cNvPr id="5" name="Rectangle 4"/>
            <p:cNvSpPr/>
            <p:nvPr/>
          </p:nvSpPr>
          <p:spPr>
            <a:xfrm>
              <a:off x="666217" y="1394965"/>
              <a:ext cx="3796048" cy="238740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Drag picture to placeholder or click icon to add</a:t>
              </a:r>
            </a:p>
          </p:txBody>
        </p:sp>
        <p:pic>
          <p:nvPicPr>
            <p:cNvPr id="6" name="Picture 2" descr="MacBookPro-Mask.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746" y="1232665"/>
              <a:ext cx="4954989" cy="29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Picture Placeholder 8"/>
          <p:cNvSpPr>
            <a:spLocks noGrp="1"/>
          </p:cNvSpPr>
          <p:nvPr>
            <p:ph type="pic" sz="quarter" idx="10" hasCustomPrompt="1"/>
          </p:nvPr>
        </p:nvSpPr>
        <p:spPr>
          <a:xfrm>
            <a:off x="4637088" y="1728713"/>
            <a:ext cx="3607488" cy="2304560"/>
          </a:xfrm>
          <a:solidFill>
            <a:schemeClr val="accent6"/>
          </a:solidFill>
        </p:spPr>
        <p:txBody>
          <a:bodyPr/>
          <a:lstStyle>
            <a:lvl1pPr>
              <a:defRPr/>
            </a:lvl1pPr>
          </a:lstStyle>
          <a:p>
            <a:r>
              <a:rPr lang="en-US" dirty="0"/>
              <a:t>Click to add picture</a:t>
            </a:r>
          </a:p>
        </p:txBody>
      </p:sp>
      <p:sp>
        <p:nvSpPr>
          <p:cNvPr id="8" name="Text Placeholder 14"/>
          <p:cNvSpPr>
            <a:spLocks noGrp="1"/>
          </p:cNvSpPr>
          <p:nvPr>
            <p:ph type="body" sz="quarter" idx="11"/>
          </p:nvPr>
        </p:nvSpPr>
        <p:spPr>
          <a:xfrm>
            <a:off x="455949" y="1422813"/>
            <a:ext cx="3453651" cy="2897187"/>
          </a:xfrm>
        </p:spPr>
        <p:txBody>
          <a:bodyPr>
            <a:normAutofit/>
          </a:bodyPr>
          <a:lstStyle>
            <a:lvl1pPr marL="0" indent="0">
              <a:buFont typeface="Arial" panose="020B0604020202020204" pitchFamily="34" charset="0"/>
              <a:buNone/>
              <a:defRPr sz="1600" b="1">
                <a:solidFill>
                  <a:schemeClr val="accent2"/>
                </a:solidFill>
                <a:latin typeface="+mn-lt"/>
              </a:defRPr>
            </a:lvl1pPr>
            <a:lvl2pPr marL="0" indent="0">
              <a:spcBef>
                <a:spcPts val="1200"/>
              </a:spcBef>
              <a:buNone/>
              <a:defRPr sz="1200"/>
            </a:lvl2pPr>
            <a:lvl3pPr marL="914361" indent="0">
              <a:buNone/>
              <a:defRPr sz="1200"/>
            </a:lvl3pPr>
            <a:lvl4pPr marL="1371543" indent="0">
              <a:buNone/>
              <a:defRPr sz="1100"/>
            </a:lvl4pPr>
            <a:lvl5pPr marL="1828723" indent="0">
              <a:buNone/>
              <a:defRPr sz="11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87158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t – 2 Column Page">
    <p:spTree>
      <p:nvGrpSpPr>
        <p:cNvPr id="1" name=""/>
        <p:cNvGrpSpPr/>
        <p:nvPr/>
      </p:nvGrpSpPr>
      <p:grpSpPr>
        <a:xfrm>
          <a:off x="0" y="0"/>
          <a:ext cx="0" cy="0"/>
          <a:chOff x="0" y="0"/>
          <a:chExt cx="0" cy="0"/>
        </a:xfrm>
      </p:grpSpPr>
      <p:grpSp>
        <p:nvGrpSpPr>
          <p:cNvPr id="4" name="Group 3"/>
          <p:cNvGrpSpPr/>
          <p:nvPr userDrawn="1"/>
        </p:nvGrpSpPr>
        <p:grpSpPr>
          <a:xfrm>
            <a:off x="6216039" y="1180773"/>
            <a:ext cx="2410191" cy="3904200"/>
            <a:chOff x="1295214" y="1004570"/>
            <a:chExt cx="2406199" cy="3897733"/>
          </a:xfrm>
        </p:grpSpPr>
        <p:sp>
          <p:nvSpPr>
            <p:cNvPr id="5" name="Rectangle 4"/>
            <p:cNvSpPr/>
            <p:nvPr/>
          </p:nvSpPr>
          <p:spPr>
            <a:xfrm>
              <a:off x="1415711" y="1311684"/>
              <a:ext cx="2165205" cy="288709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Drag picture to placeholder or click icon to add</a:t>
              </a:r>
            </a:p>
          </p:txBody>
        </p:sp>
        <p:pic>
          <p:nvPicPr>
            <p:cNvPr id="6" name="Picture 3" descr="iPad-Mini-Mockup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214" y="1004570"/>
              <a:ext cx="2406199" cy="389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title"/>
          </p:nvPr>
        </p:nvSpPr>
        <p:spPr>
          <a:xfrm>
            <a:off x="453600" y="508352"/>
            <a:ext cx="8233200" cy="661854"/>
          </a:xfrm>
        </p:spPr>
        <p:txBody>
          <a:bodyPr/>
          <a:lstStyle>
            <a:lvl1pPr algn="l">
              <a:defRPr/>
            </a:lvl1pPr>
          </a:lstStyle>
          <a:p>
            <a:r>
              <a:rPr lang="en-US"/>
              <a:t>Click to edit Master title style</a:t>
            </a:r>
          </a:p>
        </p:txBody>
      </p:sp>
      <p:sp>
        <p:nvSpPr>
          <p:cNvPr id="8" name="Picture Placeholder 6"/>
          <p:cNvSpPr>
            <a:spLocks noGrp="1"/>
          </p:cNvSpPr>
          <p:nvPr>
            <p:ph type="pic" sz="quarter" idx="10" hasCustomPrompt="1"/>
          </p:nvPr>
        </p:nvSpPr>
        <p:spPr>
          <a:xfrm>
            <a:off x="6345511" y="1538070"/>
            <a:ext cx="2152822" cy="2781930"/>
          </a:xfrm>
          <a:solidFill>
            <a:schemeClr val="accent6"/>
          </a:solidFill>
        </p:spPr>
        <p:txBody>
          <a:bodyPr/>
          <a:lstStyle>
            <a:lvl1pPr marL="0" marR="0" indent="0" algn="l" defTabSz="457181" rtl="0" eaLnBrk="1" fontAlgn="auto" latinLnBrk="0" hangingPunct="1">
              <a:lnSpc>
                <a:spcPct val="100000"/>
              </a:lnSpc>
              <a:spcBef>
                <a:spcPct val="20000"/>
              </a:spcBef>
              <a:spcAft>
                <a:spcPts val="0"/>
              </a:spcAft>
              <a:buClrTx/>
              <a:buSzTx/>
              <a:buFont typeface="Arial"/>
              <a:buNone/>
              <a:tabLst/>
              <a:defRPr/>
            </a:lvl1pPr>
          </a:lstStyle>
          <a:p>
            <a:r>
              <a:rPr lang="en-US" dirty="0"/>
              <a:t>Click to add picture</a:t>
            </a:r>
          </a:p>
          <a:p>
            <a:endParaRPr lang="en-US" dirty="0"/>
          </a:p>
        </p:txBody>
      </p:sp>
      <p:sp>
        <p:nvSpPr>
          <p:cNvPr id="9" name="Text Placeholder 14"/>
          <p:cNvSpPr>
            <a:spLocks noGrp="1"/>
          </p:cNvSpPr>
          <p:nvPr>
            <p:ph type="body" sz="quarter" idx="11"/>
          </p:nvPr>
        </p:nvSpPr>
        <p:spPr>
          <a:xfrm>
            <a:off x="455949" y="1422813"/>
            <a:ext cx="2524851" cy="2897187"/>
          </a:xfrm>
        </p:spPr>
        <p:txBody>
          <a:bodyPr>
            <a:normAutofit/>
          </a:bodyPr>
          <a:lstStyle>
            <a:lvl1pPr marL="0" indent="0">
              <a:buFont typeface="Arial" panose="020B0604020202020204" pitchFamily="34" charset="0"/>
              <a:buNone/>
              <a:defRPr sz="1600" b="1">
                <a:solidFill>
                  <a:schemeClr val="accent2"/>
                </a:solidFill>
                <a:latin typeface="+mn-lt"/>
              </a:defRPr>
            </a:lvl1pPr>
            <a:lvl2pPr marL="0" indent="0">
              <a:spcBef>
                <a:spcPts val="1200"/>
              </a:spcBef>
              <a:buNone/>
              <a:defRPr sz="1200"/>
            </a:lvl2pPr>
            <a:lvl3pPr marL="914361" indent="0">
              <a:buNone/>
              <a:defRPr sz="1200"/>
            </a:lvl3pPr>
            <a:lvl4pPr marL="1371543" indent="0">
              <a:buNone/>
              <a:defRPr sz="1100"/>
            </a:lvl4pPr>
            <a:lvl5pPr marL="1828723" indent="0">
              <a:buNone/>
              <a:defRPr sz="1100"/>
            </a:lvl5pPr>
          </a:lstStyle>
          <a:p>
            <a:pPr lvl="0"/>
            <a:r>
              <a:rPr lang="en-US" dirty="0"/>
              <a:t>Click to edit Master text styles</a:t>
            </a:r>
          </a:p>
          <a:p>
            <a:pPr lvl="1"/>
            <a:r>
              <a:rPr lang="en-US" dirty="0"/>
              <a:t>Second level</a:t>
            </a:r>
          </a:p>
        </p:txBody>
      </p:sp>
      <p:sp>
        <p:nvSpPr>
          <p:cNvPr id="12" name="Text Placeholder 14"/>
          <p:cNvSpPr>
            <a:spLocks noGrp="1"/>
          </p:cNvSpPr>
          <p:nvPr>
            <p:ph type="body" sz="quarter" idx="12"/>
          </p:nvPr>
        </p:nvSpPr>
        <p:spPr>
          <a:xfrm>
            <a:off x="3307774" y="1422813"/>
            <a:ext cx="2524851" cy="2897187"/>
          </a:xfrm>
        </p:spPr>
        <p:txBody>
          <a:bodyPr>
            <a:normAutofit/>
          </a:bodyPr>
          <a:lstStyle>
            <a:lvl1pPr marL="0" indent="0">
              <a:buFont typeface="Arial" panose="020B0604020202020204" pitchFamily="34" charset="0"/>
              <a:buNone/>
              <a:defRPr sz="1600" b="1">
                <a:solidFill>
                  <a:schemeClr val="accent2"/>
                </a:solidFill>
                <a:latin typeface="+mn-lt"/>
              </a:defRPr>
            </a:lvl1pPr>
            <a:lvl2pPr marL="0" indent="0">
              <a:spcBef>
                <a:spcPts val="1200"/>
              </a:spcBef>
              <a:buNone/>
              <a:defRPr sz="1200"/>
            </a:lvl2pPr>
            <a:lvl3pPr marL="914361" indent="0">
              <a:buNone/>
              <a:defRPr sz="1200"/>
            </a:lvl3pPr>
            <a:lvl4pPr marL="1371543" indent="0">
              <a:buNone/>
              <a:defRPr sz="1100"/>
            </a:lvl4pPr>
            <a:lvl5pPr marL="1828723" indent="0">
              <a:buNone/>
              <a:defRPr sz="11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43771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t – 1 Column Page">
    <p:spTree>
      <p:nvGrpSpPr>
        <p:cNvPr id="1" name=""/>
        <p:cNvGrpSpPr/>
        <p:nvPr/>
      </p:nvGrpSpPr>
      <p:grpSpPr>
        <a:xfrm>
          <a:off x="0" y="0"/>
          <a:ext cx="0" cy="0"/>
          <a:chOff x="0" y="0"/>
          <a:chExt cx="0" cy="0"/>
        </a:xfrm>
      </p:grpSpPr>
      <p:grpSp>
        <p:nvGrpSpPr>
          <p:cNvPr id="4" name="Group 3"/>
          <p:cNvGrpSpPr/>
          <p:nvPr userDrawn="1"/>
        </p:nvGrpSpPr>
        <p:grpSpPr>
          <a:xfrm>
            <a:off x="6216039" y="1180773"/>
            <a:ext cx="2410191" cy="3904200"/>
            <a:chOff x="1295214" y="1004570"/>
            <a:chExt cx="2406199" cy="3897733"/>
          </a:xfrm>
        </p:grpSpPr>
        <p:sp>
          <p:nvSpPr>
            <p:cNvPr id="5" name="Rectangle 4"/>
            <p:cNvSpPr/>
            <p:nvPr/>
          </p:nvSpPr>
          <p:spPr>
            <a:xfrm>
              <a:off x="1415711" y="1311684"/>
              <a:ext cx="2165205" cy="2887092"/>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Drag picture to placeholder or click icon to add</a:t>
              </a:r>
            </a:p>
          </p:txBody>
        </p:sp>
        <p:pic>
          <p:nvPicPr>
            <p:cNvPr id="6" name="Picture 3" descr="iPad-Mini-Mockup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214" y="1004570"/>
              <a:ext cx="2406199" cy="389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itle 1"/>
          <p:cNvSpPr>
            <a:spLocks noGrp="1"/>
          </p:cNvSpPr>
          <p:nvPr>
            <p:ph type="title"/>
          </p:nvPr>
        </p:nvSpPr>
        <p:spPr>
          <a:xfrm>
            <a:off x="453600" y="508352"/>
            <a:ext cx="8233200" cy="661854"/>
          </a:xfrm>
        </p:spPr>
        <p:txBody>
          <a:bodyPr/>
          <a:lstStyle>
            <a:lvl1pPr algn="l">
              <a:defRPr/>
            </a:lvl1pPr>
          </a:lstStyle>
          <a:p>
            <a:r>
              <a:rPr lang="en-US"/>
              <a:t>Click to edit Master title style</a:t>
            </a:r>
          </a:p>
        </p:txBody>
      </p:sp>
      <p:sp>
        <p:nvSpPr>
          <p:cNvPr id="8" name="Picture Placeholder 6"/>
          <p:cNvSpPr>
            <a:spLocks noGrp="1"/>
          </p:cNvSpPr>
          <p:nvPr>
            <p:ph type="pic" sz="quarter" idx="10" hasCustomPrompt="1"/>
          </p:nvPr>
        </p:nvSpPr>
        <p:spPr>
          <a:xfrm>
            <a:off x="6345511" y="1538070"/>
            <a:ext cx="2152822" cy="2781930"/>
          </a:xfrm>
          <a:solidFill>
            <a:schemeClr val="accent6"/>
          </a:solidFill>
        </p:spPr>
        <p:txBody>
          <a:bodyPr/>
          <a:lstStyle>
            <a:lvl1pPr marL="0" marR="0" indent="0" algn="l" defTabSz="457181" rtl="0" eaLnBrk="1" fontAlgn="auto" latinLnBrk="0" hangingPunct="1">
              <a:lnSpc>
                <a:spcPct val="100000"/>
              </a:lnSpc>
              <a:spcBef>
                <a:spcPct val="20000"/>
              </a:spcBef>
              <a:spcAft>
                <a:spcPts val="0"/>
              </a:spcAft>
              <a:buClrTx/>
              <a:buSzTx/>
              <a:buFont typeface="Arial"/>
              <a:buNone/>
              <a:tabLst/>
              <a:defRPr/>
            </a:lvl1pPr>
          </a:lstStyle>
          <a:p>
            <a:r>
              <a:rPr lang="en-US" dirty="0"/>
              <a:t>Click to add picture</a:t>
            </a:r>
          </a:p>
          <a:p>
            <a:endParaRPr lang="en-US" dirty="0"/>
          </a:p>
        </p:txBody>
      </p:sp>
      <p:sp>
        <p:nvSpPr>
          <p:cNvPr id="9" name="Text Placeholder 14"/>
          <p:cNvSpPr>
            <a:spLocks noGrp="1"/>
          </p:cNvSpPr>
          <p:nvPr>
            <p:ph type="body" sz="quarter" idx="11"/>
          </p:nvPr>
        </p:nvSpPr>
        <p:spPr>
          <a:xfrm>
            <a:off x="455949" y="1422813"/>
            <a:ext cx="5325651" cy="2897187"/>
          </a:xfrm>
        </p:spPr>
        <p:txBody>
          <a:bodyPr>
            <a:normAutofit/>
          </a:bodyPr>
          <a:lstStyle>
            <a:lvl1pPr marL="0" indent="0">
              <a:buFont typeface="Arial" panose="020B0604020202020204" pitchFamily="34" charset="0"/>
              <a:buNone/>
              <a:defRPr sz="1600" b="1">
                <a:solidFill>
                  <a:schemeClr val="accent2"/>
                </a:solidFill>
                <a:latin typeface="+mn-lt"/>
              </a:defRPr>
            </a:lvl1pPr>
            <a:lvl2pPr marL="0" indent="0">
              <a:spcBef>
                <a:spcPts val="1200"/>
              </a:spcBef>
              <a:buNone/>
              <a:defRPr sz="1200"/>
            </a:lvl2pPr>
            <a:lvl3pPr marL="914361" indent="0">
              <a:buNone/>
              <a:defRPr sz="1200"/>
            </a:lvl3pPr>
            <a:lvl4pPr marL="1371543" indent="0">
              <a:buNone/>
              <a:defRPr sz="1100"/>
            </a:lvl4pPr>
            <a:lvl5pPr marL="1828723" indent="0">
              <a:buNone/>
              <a:defRPr sz="11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170586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t and bullets">
    <p:spTree>
      <p:nvGrpSpPr>
        <p:cNvPr id="1" name=""/>
        <p:cNvGrpSpPr/>
        <p:nvPr/>
      </p:nvGrpSpPr>
      <p:grpSpPr>
        <a:xfrm>
          <a:off x="0" y="0"/>
          <a:ext cx="0" cy="0"/>
          <a:chOff x="0" y="0"/>
          <a:chExt cx="0" cy="0"/>
        </a:xfrm>
      </p:grpSpPr>
      <p:grpSp>
        <p:nvGrpSpPr>
          <p:cNvPr id="10" name="Group 9"/>
          <p:cNvGrpSpPr/>
          <p:nvPr userDrawn="1"/>
        </p:nvGrpSpPr>
        <p:grpSpPr>
          <a:xfrm>
            <a:off x="884010" y="1348575"/>
            <a:ext cx="1966164" cy="3184932"/>
            <a:chOff x="1287075" y="1004570"/>
            <a:chExt cx="2406199" cy="3897733"/>
          </a:xfrm>
        </p:grpSpPr>
        <p:sp>
          <p:nvSpPr>
            <p:cNvPr id="11" name="Rectangle 10"/>
            <p:cNvSpPr/>
            <p:nvPr/>
          </p:nvSpPr>
          <p:spPr>
            <a:xfrm>
              <a:off x="1415711" y="1311684"/>
              <a:ext cx="2165205" cy="2887092"/>
            </a:xfrm>
            <a:prstGeom prst="rect">
              <a:avLst/>
            </a:prstGeom>
            <a:solidFill>
              <a:schemeClr val="tx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Drag picture to placeholder or click icon to add</a:t>
              </a:r>
            </a:p>
          </p:txBody>
        </p:sp>
        <p:pic>
          <p:nvPicPr>
            <p:cNvPr id="12" name="Picture 3" descr="iPad-Mini-Mockup_V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7075" y="1004570"/>
              <a:ext cx="2406199" cy="389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Picture Placeholder 8"/>
          <p:cNvSpPr>
            <a:spLocks noGrp="1"/>
          </p:cNvSpPr>
          <p:nvPr>
            <p:ph type="pic" sz="quarter" idx="10" hasCustomPrompt="1"/>
          </p:nvPr>
        </p:nvSpPr>
        <p:spPr>
          <a:xfrm>
            <a:off x="989122" y="1599525"/>
            <a:ext cx="1769242" cy="2359112"/>
          </a:xfrm>
          <a:solidFill>
            <a:schemeClr val="accent6"/>
          </a:solidFill>
        </p:spPr>
        <p:txBody>
          <a:bodyPr>
            <a:normAutofit/>
          </a:bodyPr>
          <a:lstStyle>
            <a:lvl1pPr marL="0" indent="0">
              <a:buNone/>
              <a:defRPr sz="2000"/>
            </a:lvl1pPr>
          </a:lstStyle>
          <a:p>
            <a:r>
              <a:rPr lang="en-US" dirty="0"/>
              <a:t>Click to add picture</a:t>
            </a:r>
          </a:p>
        </p:txBody>
      </p:sp>
      <p:sp>
        <p:nvSpPr>
          <p:cNvPr id="14" name="Title 1"/>
          <p:cNvSpPr>
            <a:spLocks noGrp="1"/>
          </p:cNvSpPr>
          <p:nvPr>
            <p:ph type="title"/>
          </p:nvPr>
        </p:nvSpPr>
        <p:spPr>
          <a:xfrm>
            <a:off x="457200" y="586081"/>
            <a:ext cx="8229600" cy="453286"/>
          </a:xfrm>
        </p:spPr>
        <p:txBody>
          <a:bodyPr>
            <a:normAutofit/>
          </a:bodyPr>
          <a:lstStyle>
            <a:lvl1pPr algn="l">
              <a:defRPr sz="2800"/>
            </a:lvl1pPr>
          </a:lstStyle>
          <a:p>
            <a:r>
              <a:rPr lang="en-US" dirty="0"/>
              <a:t>Click to edit Master title style</a:t>
            </a:r>
          </a:p>
        </p:txBody>
      </p:sp>
      <p:sp>
        <p:nvSpPr>
          <p:cNvPr id="16" name="Text Placeholder 14"/>
          <p:cNvSpPr>
            <a:spLocks noGrp="1"/>
          </p:cNvSpPr>
          <p:nvPr>
            <p:ph type="body" sz="quarter" idx="11"/>
          </p:nvPr>
        </p:nvSpPr>
        <p:spPr>
          <a:xfrm>
            <a:off x="3305175" y="1268413"/>
            <a:ext cx="3541713" cy="2897187"/>
          </a:xfrm>
        </p:spPr>
        <p:txBody>
          <a:bodyPr>
            <a:normAutofit/>
          </a:bodyPr>
          <a:lstStyle>
            <a:lvl1pPr marL="0" indent="0">
              <a:buFont typeface="Arial" panose="020B0604020202020204" pitchFamily="34" charset="0"/>
              <a:buNone/>
              <a:defRPr sz="1200" b="1">
                <a:latin typeface="+mn-lt"/>
              </a:defRPr>
            </a:lvl1pPr>
            <a:lvl2pPr marL="0" indent="0">
              <a:spcBef>
                <a:spcPts val="1200"/>
              </a:spcBef>
              <a:buNone/>
              <a:defRPr sz="1100"/>
            </a:lvl2pPr>
            <a:lvl3pPr marL="914361" indent="0">
              <a:buNone/>
              <a:defRPr sz="1200"/>
            </a:lvl3pPr>
            <a:lvl4pPr marL="1371543" indent="0">
              <a:buNone/>
              <a:defRPr sz="1100"/>
            </a:lvl4pPr>
            <a:lvl5pPr marL="1828723" indent="0">
              <a:buNone/>
              <a:defRPr sz="11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641621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losing Layout 1">
    <p:spTree>
      <p:nvGrpSpPr>
        <p:cNvPr id="1" name=""/>
        <p:cNvGrpSpPr/>
        <p:nvPr/>
      </p:nvGrpSpPr>
      <p:grpSpPr>
        <a:xfrm>
          <a:off x="0" y="0"/>
          <a:ext cx="0" cy="0"/>
          <a:chOff x="0" y="0"/>
          <a:chExt cx="0" cy="0"/>
        </a:xfrm>
      </p:grpSpPr>
      <p:sp>
        <p:nvSpPr>
          <p:cNvPr id="3" name="TextBox 2"/>
          <p:cNvSpPr txBox="1"/>
          <p:nvPr userDrawn="1"/>
        </p:nvSpPr>
        <p:spPr>
          <a:xfrm>
            <a:off x="812563" y="2060074"/>
            <a:ext cx="7061675" cy="1023353"/>
          </a:xfrm>
          <a:prstGeom prst="rect">
            <a:avLst/>
          </a:prstGeom>
          <a:noFill/>
        </p:spPr>
        <p:txBody>
          <a:bodyPr wrap="square" lIns="91436" tIns="45718" rIns="91436" bIns="45718" rtlCol="0">
            <a:spAutoFit/>
          </a:bodyPr>
          <a:lstStyle/>
          <a:p>
            <a:pPr algn="ctr">
              <a:lnSpc>
                <a:spcPct val="90000"/>
              </a:lnSpc>
              <a:spcAft>
                <a:spcPts val="800"/>
              </a:spcAft>
            </a:pPr>
            <a:r>
              <a:rPr lang="en-US" sz="6600" b="1" dirty="0">
                <a:solidFill>
                  <a:srgbClr val="3F3E3F"/>
                </a:solidFill>
                <a:latin typeface="+mj-lt"/>
                <a:cs typeface="Calibri"/>
              </a:rPr>
              <a:t>Bring IT to Life</a:t>
            </a:r>
            <a:endParaRPr lang="en-US" sz="6600" b="1" dirty="0">
              <a:solidFill>
                <a:srgbClr val="3F3E3F"/>
              </a:solidFill>
              <a:latin typeface="+mj-lt"/>
              <a:cs typeface="Calibri Light"/>
            </a:endParaRPr>
          </a:p>
        </p:txBody>
      </p:sp>
    </p:spTree>
    <p:extLst>
      <p:ext uri="{BB962C8B-B14F-4D97-AF65-F5344CB8AC3E}">
        <p14:creationId xmlns:p14="http://schemas.microsoft.com/office/powerpoint/2010/main" val="1480905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losing Layout 2">
    <p:spTree>
      <p:nvGrpSpPr>
        <p:cNvPr id="1" name=""/>
        <p:cNvGrpSpPr/>
        <p:nvPr/>
      </p:nvGrpSpPr>
      <p:grpSpPr>
        <a:xfrm>
          <a:off x="0" y="0"/>
          <a:ext cx="0" cy="0"/>
          <a:chOff x="0" y="0"/>
          <a:chExt cx="0" cy="0"/>
        </a:xfrm>
      </p:grpSpPr>
      <p:grpSp>
        <p:nvGrpSpPr>
          <p:cNvPr id="4" name="Group 3"/>
          <p:cNvGrpSpPr/>
          <p:nvPr userDrawn="1"/>
        </p:nvGrpSpPr>
        <p:grpSpPr>
          <a:xfrm>
            <a:off x="2553413" y="1902031"/>
            <a:ext cx="3131649" cy="1339439"/>
            <a:chOff x="4067175" y="2233613"/>
            <a:chExt cx="263525" cy="112713"/>
          </a:xfrm>
        </p:grpSpPr>
        <p:sp>
          <p:nvSpPr>
            <p:cNvPr id="5" name="Freeform 28"/>
            <p:cNvSpPr>
              <a:spLocks noEditPoints="1"/>
            </p:cNvSpPr>
            <p:nvPr/>
          </p:nvSpPr>
          <p:spPr bwMode="auto">
            <a:xfrm>
              <a:off x="4160838" y="2254251"/>
              <a:ext cx="47625" cy="69850"/>
            </a:xfrm>
            <a:custGeom>
              <a:avLst/>
              <a:gdLst>
                <a:gd name="T0" fmla="*/ 46 w 161"/>
                <a:gd name="T1" fmla="*/ 239 h 242"/>
                <a:gd name="T2" fmla="*/ 0 w 161"/>
                <a:gd name="T3" fmla="*/ 239 h 242"/>
                <a:gd name="T4" fmla="*/ 0 w 161"/>
                <a:gd name="T5" fmla="*/ 0 h 242"/>
                <a:gd name="T6" fmla="*/ 46 w 161"/>
                <a:gd name="T7" fmla="*/ 0 h 242"/>
                <a:gd name="T8" fmla="*/ 46 w 161"/>
                <a:gd name="T9" fmla="*/ 88 h 242"/>
                <a:gd name="T10" fmla="*/ 87 w 161"/>
                <a:gd name="T11" fmla="*/ 71 h 242"/>
                <a:gd name="T12" fmla="*/ 161 w 161"/>
                <a:gd name="T13" fmla="*/ 157 h 242"/>
                <a:gd name="T14" fmla="*/ 87 w 161"/>
                <a:gd name="T15" fmla="*/ 242 h 242"/>
                <a:gd name="T16" fmla="*/ 46 w 161"/>
                <a:gd name="T17" fmla="*/ 225 h 242"/>
                <a:gd name="T18" fmla="*/ 46 w 161"/>
                <a:gd name="T19" fmla="*/ 239 h 242"/>
                <a:gd name="T20" fmla="*/ 46 w 161"/>
                <a:gd name="T21" fmla="*/ 184 h 242"/>
                <a:gd name="T22" fmla="*/ 77 w 161"/>
                <a:gd name="T23" fmla="*/ 203 h 242"/>
                <a:gd name="T24" fmla="*/ 116 w 161"/>
                <a:gd name="T25" fmla="*/ 157 h 242"/>
                <a:gd name="T26" fmla="*/ 77 w 161"/>
                <a:gd name="T27" fmla="*/ 111 h 242"/>
                <a:gd name="T28" fmla="*/ 46 w 161"/>
                <a:gd name="T29" fmla="*/ 130 h 242"/>
                <a:gd name="T30" fmla="*/ 46 w 161"/>
                <a:gd name="T31" fmla="*/ 184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242">
                  <a:moveTo>
                    <a:pt x="46" y="239"/>
                  </a:moveTo>
                  <a:cubicBezTo>
                    <a:pt x="0" y="239"/>
                    <a:pt x="0" y="239"/>
                    <a:pt x="0" y="239"/>
                  </a:cubicBezTo>
                  <a:cubicBezTo>
                    <a:pt x="0" y="0"/>
                    <a:pt x="0" y="0"/>
                    <a:pt x="0" y="0"/>
                  </a:cubicBezTo>
                  <a:cubicBezTo>
                    <a:pt x="46" y="0"/>
                    <a:pt x="46" y="0"/>
                    <a:pt x="46" y="0"/>
                  </a:cubicBezTo>
                  <a:cubicBezTo>
                    <a:pt x="46" y="88"/>
                    <a:pt x="46" y="88"/>
                    <a:pt x="46" y="88"/>
                  </a:cubicBezTo>
                  <a:cubicBezTo>
                    <a:pt x="53" y="79"/>
                    <a:pt x="69" y="71"/>
                    <a:pt x="87" y="71"/>
                  </a:cubicBezTo>
                  <a:cubicBezTo>
                    <a:pt x="135" y="71"/>
                    <a:pt x="161" y="110"/>
                    <a:pt x="161" y="157"/>
                  </a:cubicBezTo>
                  <a:cubicBezTo>
                    <a:pt x="161" y="204"/>
                    <a:pt x="135" y="242"/>
                    <a:pt x="87" y="242"/>
                  </a:cubicBezTo>
                  <a:cubicBezTo>
                    <a:pt x="69" y="242"/>
                    <a:pt x="53" y="234"/>
                    <a:pt x="46" y="225"/>
                  </a:cubicBezTo>
                  <a:lnTo>
                    <a:pt x="46" y="239"/>
                  </a:lnTo>
                  <a:close/>
                  <a:moveTo>
                    <a:pt x="46" y="184"/>
                  </a:moveTo>
                  <a:cubicBezTo>
                    <a:pt x="51" y="195"/>
                    <a:pt x="63" y="203"/>
                    <a:pt x="77" y="203"/>
                  </a:cubicBezTo>
                  <a:cubicBezTo>
                    <a:pt x="101" y="203"/>
                    <a:pt x="116" y="183"/>
                    <a:pt x="116" y="157"/>
                  </a:cubicBezTo>
                  <a:cubicBezTo>
                    <a:pt x="116" y="130"/>
                    <a:pt x="101" y="111"/>
                    <a:pt x="77" y="111"/>
                  </a:cubicBezTo>
                  <a:cubicBezTo>
                    <a:pt x="63" y="111"/>
                    <a:pt x="51" y="119"/>
                    <a:pt x="46" y="130"/>
                  </a:cubicBezTo>
                  <a:lnTo>
                    <a:pt x="46" y="184"/>
                  </a:ln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6" name="Freeform 29"/>
            <p:cNvSpPr>
              <a:spLocks/>
            </p:cNvSpPr>
            <p:nvPr/>
          </p:nvSpPr>
          <p:spPr bwMode="auto">
            <a:xfrm>
              <a:off x="4213225" y="2274888"/>
              <a:ext cx="68263" cy="49213"/>
            </a:xfrm>
            <a:custGeom>
              <a:avLst/>
              <a:gdLst>
                <a:gd name="T0" fmla="*/ 180 w 234"/>
                <a:gd name="T1" fmla="*/ 0 h 168"/>
                <a:gd name="T2" fmla="*/ 234 w 234"/>
                <a:gd name="T3" fmla="*/ 60 h 168"/>
                <a:gd name="T4" fmla="*/ 234 w 234"/>
                <a:gd name="T5" fmla="*/ 168 h 168"/>
                <a:gd name="T6" fmla="*/ 189 w 234"/>
                <a:gd name="T7" fmla="*/ 168 h 168"/>
                <a:gd name="T8" fmla="*/ 189 w 234"/>
                <a:gd name="T9" fmla="*/ 70 h 168"/>
                <a:gd name="T10" fmla="*/ 165 w 234"/>
                <a:gd name="T11" fmla="*/ 41 h 168"/>
                <a:gd name="T12" fmla="*/ 140 w 234"/>
                <a:gd name="T13" fmla="*/ 62 h 168"/>
                <a:gd name="T14" fmla="*/ 140 w 234"/>
                <a:gd name="T15" fmla="*/ 168 h 168"/>
                <a:gd name="T16" fmla="*/ 94 w 234"/>
                <a:gd name="T17" fmla="*/ 168 h 168"/>
                <a:gd name="T18" fmla="*/ 94 w 234"/>
                <a:gd name="T19" fmla="*/ 70 h 168"/>
                <a:gd name="T20" fmla="*/ 71 w 234"/>
                <a:gd name="T21" fmla="*/ 41 h 168"/>
                <a:gd name="T22" fmla="*/ 45 w 234"/>
                <a:gd name="T23" fmla="*/ 62 h 168"/>
                <a:gd name="T24" fmla="*/ 45 w 234"/>
                <a:gd name="T25" fmla="*/ 168 h 168"/>
                <a:gd name="T26" fmla="*/ 0 w 234"/>
                <a:gd name="T27" fmla="*/ 168 h 168"/>
                <a:gd name="T28" fmla="*/ 0 w 234"/>
                <a:gd name="T29" fmla="*/ 4 h 168"/>
                <a:gd name="T30" fmla="*/ 45 w 234"/>
                <a:gd name="T31" fmla="*/ 4 h 168"/>
                <a:gd name="T32" fmla="*/ 45 w 234"/>
                <a:gd name="T33" fmla="*/ 17 h 168"/>
                <a:gd name="T34" fmla="*/ 87 w 234"/>
                <a:gd name="T35" fmla="*/ 0 h 168"/>
                <a:gd name="T36" fmla="*/ 131 w 234"/>
                <a:gd name="T37" fmla="*/ 21 h 168"/>
                <a:gd name="T38" fmla="*/ 180 w 234"/>
                <a:gd name="T3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68">
                  <a:moveTo>
                    <a:pt x="180" y="0"/>
                  </a:moveTo>
                  <a:cubicBezTo>
                    <a:pt x="214" y="0"/>
                    <a:pt x="234" y="23"/>
                    <a:pt x="234" y="60"/>
                  </a:cubicBezTo>
                  <a:cubicBezTo>
                    <a:pt x="234" y="168"/>
                    <a:pt x="234" y="168"/>
                    <a:pt x="234" y="168"/>
                  </a:cubicBezTo>
                  <a:cubicBezTo>
                    <a:pt x="189" y="168"/>
                    <a:pt x="189" y="168"/>
                    <a:pt x="189" y="168"/>
                  </a:cubicBezTo>
                  <a:cubicBezTo>
                    <a:pt x="189" y="70"/>
                    <a:pt x="189" y="70"/>
                    <a:pt x="189" y="70"/>
                  </a:cubicBezTo>
                  <a:cubicBezTo>
                    <a:pt x="189" y="52"/>
                    <a:pt x="181" y="41"/>
                    <a:pt x="165" y="41"/>
                  </a:cubicBezTo>
                  <a:cubicBezTo>
                    <a:pt x="153" y="41"/>
                    <a:pt x="143" y="48"/>
                    <a:pt x="140" y="62"/>
                  </a:cubicBezTo>
                  <a:cubicBezTo>
                    <a:pt x="140" y="168"/>
                    <a:pt x="140" y="168"/>
                    <a:pt x="140" y="168"/>
                  </a:cubicBezTo>
                  <a:cubicBezTo>
                    <a:pt x="94" y="168"/>
                    <a:pt x="94" y="168"/>
                    <a:pt x="94" y="168"/>
                  </a:cubicBezTo>
                  <a:cubicBezTo>
                    <a:pt x="94" y="70"/>
                    <a:pt x="94" y="70"/>
                    <a:pt x="94" y="70"/>
                  </a:cubicBezTo>
                  <a:cubicBezTo>
                    <a:pt x="94" y="52"/>
                    <a:pt x="87" y="41"/>
                    <a:pt x="71" y="41"/>
                  </a:cubicBezTo>
                  <a:cubicBezTo>
                    <a:pt x="59" y="41"/>
                    <a:pt x="48" y="48"/>
                    <a:pt x="45" y="62"/>
                  </a:cubicBezTo>
                  <a:cubicBezTo>
                    <a:pt x="45" y="168"/>
                    <a:pt x="45" y="168"/>
                    <a:pt x="45" y="168"/>
                  </a:cubicBezTo>
                  <a:cubicBezTo>
                    <a:pt x="0" y="168"/>
                    <a:pt x="0" y="168"/>
                    <a:pt x="0" y="168"/>
                  </a:cubicBezTo>
                  <a:cubicBezTo>
                    <a:pt x="0" y="4"/>
                    <a:pt x="0" y="4"/>
                    <a:pt x="0" y="4"/>
                  </a:cubicBezTo>
                  <a:cubicBezTo>
                    <a:pt x="45" y="4"/>
                    <a:pt x="45" y="4"/>
                    <a:pt x="45" y="4"/>
                  </a:cubicBezTo>
                  <a:cubicBezTo>
                    <a:pt x="45" y="17"/>
                    <a:pt x="45" y="17"/>
                    <a:pt x="45" y="17"/>
                  </a:cubicBezTo>
                  <a:cubicBezTo>
                    <a:pt x="53" y="7"/>
                    <a:pt x="68" y="0"/>
                    <a:pt x="87" y="0"/>
                  </a:cubicBezTo>
                  <a:cubicBezTo>
                    <a:pt x="106" y="0"/>
                    <a:pt x="122" y="9"/>
                    <a:pt x="131" y="21"/>
                  </a:cubicBezTo>
                  <a:cubicBezTo>
                    <a:pt x="141" y="9"/>
                    <a:pt x="157" y="0"/>
                    <a:pt x="180"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 name="Freeform 30"/>
            <p:cNvSpPr>
              <a:spLocks/>
            </p:cNvSpPr>
            <p:nvPr/>
          </p:nvSpPr>
          <p:spPr bwMode="auto">
            <a:xfrm>
              <a:off x="4286250" y="2274888"/>
              <a:ext cx="44450" cy="49213"/>
            </a:xfrm>
            <a:custGeom>
              <a:avLst/>
              <a:gdLst>
                <a:gd name="T0" fmla="*/ 79 w 151"/>
                <a:gd name="T1" fmla="*/ 0 h 171"/>
                <a:gd name="T2" fmla="*/ 151 w 151"/>
                <a:gd name="T3" fmla="*/ 59 h 171"/>
                <a:gd name="T4" fmla="*/ 106 w 151"/>
                <a:gd name="T5" fmla="*/ 59 h 171"/>
                <a:gd name="T6" fmla="*/ 79 w 151"/>
                <a:gd name="T7" fmla="*/ 39 h 171"/>
                <a:gd name="T8" fmla="*/ 46 w 151"/>
                <a:gd name="T9" fmla="*/ 86 h 171"/>
                <a:gd name="T10" fmla="*/ 79 w 151"/>
                <a:gd name="T11" fmla="*/ 132 h 171"/>
                <a:gd name="T12" fmla="*/ 106 w 151"/>
                <a:gd name="T13" fmla="*/ 112 h 171"/>
                <a:gd name="T14" fmla="*/ 151 w 151"/>
                <a:gd name="T15" fmla="*/ 112 h 171"/>
                <a:gd name="T16" fmla="*/ 79 w 151"/>
                <a:gd name="T17" fmla="*/ 171 h 171"/>
                <a:gd name="T18" fmla="*/ 0 w 151"/>
                <a:gd name="T19" fmla="*/ 86 h 171"/>
                <a:gd name="T20" fmla="*/ 79 w 151"/>
                <a:gd name="T21"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1">
                  <a:moveTo>
                    <a:pt x="79" y="0"/>
                  </a:moveTo>
                  <a:cubicBezTo>
                    <a:pt x="120" y="0"/>
                    <a:pt x="146" y="24"/>
                    <a:pt x="151" y="59"/>
                  </a:cubicBezTo>
                  <a:cubicBezTo>
                    <a:pt x="106" y="59"/>
                    <a:pt x="106" y="59"/>
                    <a:pt x="106" y="59"/>
                  </a:cubicBezTo>
                  <a:cubicBezTo>
                    <a:pt x="104" y="47"/>
                    <a:pt x="94" y="39"/>
                    <a:pt x="79" y="39"/>
                  </a:cubicBezTo>
                  <a:cubicBezTo>
                    <a:pt x="58" y="39"/>
                    <a:pt x="46" y="58"/>
                    <a:pt x="46" y="86"/>
                  </a:cubicBezTo>
                  <a:cubicBezTo>
                    <a:pt x="46" y="113"/>
                    <a:pt x="58" y="132"/>
                    <a:pt x="79" y="132"/>
                  </a:cubicBezTo>
                  <a:cubicBezTo>
                    <a:pt x="94" y="132"/>
                    <a:pt x="104" y="125"/>
                    <a:pt x="106" y="112"/>
                  </a:cubicBezTo>
                  <a:cubicBezTo>
                    <a:pt x="151" y="112"/>
                    <a:pt x="151" y="112"/>
                    <a:pt x="151" y="112"/>
                  </a:cubicBezTo>
                  <a:cubicBezTo>
                    <a:pt x="146" y="147"/>
                    <a:pt x="120" y="171"/>
                    <a:pt x="79" y="171"/>
                  </a:cubicBezTo>
                  <a:cubicBezTo>
                    <a:pt x="33" y="171"/>
                    <a:pt x="0" y="136"/>
                    <a:pt x="0" y="86"/>
                  </a:cubicBezTo>
                  <a:cubicBezTo>
                    <a:pt x="0" y="35"/>
                    <a:pt x="33" y="0"/>
                    <a:pt x="79" y="0"/>
                  </a:cubicBezTo>
                  <a:close/>
                </a:path>
              </a:pathLst>
            </a:custGeom>
            <a:solidFill>
              <a:srgbClr val="414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 name="Freeform 31"/>
            <p:cNvSpPr>
              <a:spLocks noEditPoints="1"/>
            </p:cNvSpPr>
            <p:nvPr/>
          </p:nvSpPr>
          <p:spPr bwMode="auto">
            <a:xfrm>
              <a:off x="4067175" y="2233613"/>
              <a:ext cx="71438" cy="112713"/>
            </a:xfrm>
            <a:custGeom>
              <a:avLst/>
              <a:gdLst>
                <a:gd name="T0" fmla="*/ 33 w 248"/>
                <a:gd name="T1" fmla="*/ 392 h 392"/>
                <a:gd name="T2" fmla="*/ 0 w 248"/>
                <a:gd name="T3" fmla="*/ 356 h 392"/>
                <a:gd name="T4" fmla="*/ 0 w 248"/>
                <a:gd name="T5" fmla="*/ 301 h 392"/>
                <a:gd name="T6" fmla="*/ 34 w 248"/>
                <a:gd name="T7" fmla="*/ 242 h 392"/>
                <a:gd name="T8" fmla="*/ 111 w 248"/>
                <a:gd name="T9" fmla="*/ 196 h 392"/>
                <a:gd name="T10" fmla="*/ 34 w 248"/>
                <a:gd name="T11" fmla="*/ 150 h 392"/>
                <a:gd name="T12" fmla="*/ 0 w 248"/>
                <a:gd name="T13" fmla="*/ 92 h 392"/>
                <a:gd name="T14" fmla="*/ 0 w 248"/>
                <a:gd name="T15" fmla="*/ 36 h 392"/>
                <a:gd name="T16" fmla="*/ 33 w 248"/>
                <a:gd name="T17" fmla="*/ 0 h 392"/>
                <a:gd name="T18" fmla="*/ 53 w 248"/>
                <a:gd name="T19" fmla="*/ 6 h 392"/>
                <a:gd name="T20" fmla="*/ 229 w 248"/>
                <a:gd name="T21" fmla="*/ 110 h 392"/>
                <a:gd name="T22" fmla="*/ 248 w 248"/>
                <a:gd name="T23" fmla="*/ 141 h 392"/>
                <a:gd name="T24" fmla="*/ 229 w 248"/>
                <a:gd name="T25" fmla="*/ 171 h 392"/>
                <a:gd name="T26" fmla="*/ 187 w 248"/>
                <a:gd name="T27" fmla="*/ 196 h 392"/>
                <a:gd name="T28" fmla="*/ 229 w 248"/>
                <a:gd name="T29" fmla="*/ 221 h 392"/>
                <a:gd name="T30" fmla="*/ 248 w 248"/>
                <a:gd name="T31" fmla="*/ 252 h 392"/>
                <a:gd name="T32" fmla="*/ 229 w 248"/>
                <a:gd name="T33" fmla="*/ 282 h 392"/>
                <a:gd name="T34" fmla="*/ 53 w 248"/>
                <a:gd name="T35" fmla="*/ 386 h 392"/>
                <a:gd name="T36" fmla="*/ 33 w 248"/>
                <a:gd name="T37" fmla="*/ 392 h 392"/>
                <a:gd name="T38" fmla="*/ 149 w 248"/>
                <a:gd name="T39" fmla="*/ 219 h 392"/>
                <a:gd name="T40" fmla="*/ 53 w 248"/>
                <a:gd name="T41" fmla="*/ 275 h 392"/>
                <a:gd name="T42" fmla="*/ 39 w 248"/>
                <a:gd name="T43" fmla="*/ 301 h 392"/>
                <a:gd name="T44" fmla="*/ 39 w 248"/>
                <a:gd name="T45" fmla="*/ 350 h 392"/>
                <a:gd name="T46" fmla="*/ 205 w 248"/>
                <a:gd name="T47" fmla="*/ 252 h 392"/>
                <a:gd name="T48" fmla="*/ 149 w 248"/>
                <a:gd name="T49" fmla="*/ 219 h 392"/>
                <a:gd name="T50" fmla="*/ 39 w 248"/>
                <a:gd name="T51" fmla="*/ 42 h 392"/>
                <a:gd name="T52" fmla="*/ 39 w 248"/>
                <a:gd name="T53" fmla="*/ 92 h 392"/>
                <a:gd name="T54" fmla="*/ 53 w 248"/>
                <a:gd name="T55" fmla="*/ 117 h 392"/>
                <a:gd name="T56" fmla="*/ 149 w 248"/>
                <a:gd name="T57" fmla="*/ 174 h 392"/>
                <a:gd name="T58" fmla="*/ 205 w 248"/>
                <a:gd name="T59" fmla="*/ 141 h 392"/>
                <a:gd name="T60" fmla="*/ 39 w 248"/>
                <a:gd name="T61" fmla="*/ 4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8" h="392">
                  <a:moveTo>
                    <a:pt x="33" y="392"/>
                  </a:moveTo>
                  <a:cubicBezTo>
                    <a:pt x="17" y="392"/>
                    <a:pt x="0" y="380"/>
                    <a:pt x="0" y="356"/>
                  </a:cubicBezTo>
                  <a:cubicBezTo>
                    <a:pt x="0" y="301"/>
                    <a:pt x="0" y="301"/>
                    <a:pt x="0" y="301"/>
                  </a:cubicBezTo>
                  <a:cubicBezTo>
                    <a:pt x="0" y="278"/>
                    <a:pt x="15" y="253"/>
                    <a:pt x="34" y="242"/>
                  </a:cubicBezTo>
                  <a:cubicBezTo>
                    <a:pt x="111" y="196"/>
                    <a:pt x="111" y="196"/>
                    <a:pt x="111" y="196"/>
                  </a:cubicBezTo>
                  <a:cubicBezTo>
                    <a:pt x="34" y="150"/>
                    <a:pt x="34" y="150"/>
                    <a:pt x="34" y="150"/>
                  </a:cubicBezTo>
                  <a:cubicBezTo>
                    <a:pt x="15" y="139"/>
                    <a:pt x="0" y="114"/>
                    <a:pt x="0" y="92"/>
                  </a:cubicBezTo>
                  <a:cubicBezTo>
                    <a:pt x="0" y="36"/>
                    <a:pt x="0" y="36"/>
                    <a:pt x="0" y="36"/>
                  </a:cubicBezTo>
                  <a:cubicBezTo>
                    <a:pt x="0" y="12"/>
                    <a:pt x="17" y="0"/>
                    <a:pt x="33" y="0"/>
                  </a:cubicBezTo>
                  <a:cubicBezTo>
                    <a:pt x="40" y="0"/>
                    <a:pt x="46" y="2"/>
                    <a:pt x="53" y="6"/>
                  </a:cubicBezTo>
                  <a:cubicBezTo>
                    <a:pt x="229" y="110"/>
                    <a:pt x="229" y="110"/>
                    <a:pt x="229" y="110"/>
                  </a:cubicBezTo>
                  <a:cubicBezTo>
                    <a:pt x="241" y="117"/>
                    <a:pt x="248" y="128"/>
                    <a:pt x="248" y="141"/>
                  </a:cubicBezTo>
                  <a:cubicBezTo>
                    <a:pt x="248" y="153"/>
                    <a:pt x="241" y="164"/>
                    <a:pt x="229" y="171"/>
                  </a:cubicBezTo>
                  <a:cubicBezTo>
                    <a:pt x="187" y="196"/>
                    <a:pt x="187" y="196"/>
                    <a:pt x="187" y="196"/>
                  </a:cubicBezTo>
                  <a:cubicBezTo>
                    <a:pt x="229" y="221"/>
                    <a:pt x="229" y="221"/>
                    <a:pt x="229" y="221"/>
                  </a:cubicBezTo>
                  <a:cubicBezTo>
                    <a:pt x="241" y="228"/>
                    <a:pt x="248" y="239"/>
                    <a:pt x="248" y="252"/>
                  </a:cubicBezTo>
                  <a:cubicBezTo>
                    <a:pt x="248" y="264"/>
                    <a:pt x="241" y="275"/>
                    <a:pt x="229" y="282"/>
                  </a:cubicBezTo>
                  <a:cubicBezTo>
                    <a:pt x="53" y="386"/>
                    <a:pt x="53" y="386"/>
                    <a:pt x="53" y="386"/>
                  </a:cubicBezTo>
                  <a:cubicBezTo>
                    <a:pt x="46" y="390"/>
                    <a:pt x="39" y="392"/>
                    <a:pt x="33" y="392"/>
                  </a:cubicBezTo>
                  <a:close/>
                  <a:moveTo>
                    <a:pt x="149" y="219"/>
                  </a:moveTo>
                  <a:cubicBezTo>
                    <a:pt x="53" y="275"/>
                    <a:pt x="53" y="275"/>
                    <a:pt x="53" y="275"/>
                  </a:cubicBezTo>
                  <a:cubicBezTo>
                    <a:pt x="46" y="280"/>
                    <a:pt x="39" y="292"/>
                    <a:pt x="39" y="301"/>
                  </a:cubicBezTo>
                  <a:cubicBezTo>
                    <a:pt x="39" y="350"/>
                    <a:pt x="39" y="350"/>
                    <a:pt x="39" y="350"/>
                  </a:cubicBezTo>
                  <a:cubicBezTo>
                    <a:pt x="205" y="252"/>
                    <a:pt x="205" y="252"/>
                    <a:pt x="205" y="252"/>
                  </a:cubicBezTo>
                  <a:lnTo>
                    <a:pt x="149" y="219"/>
                  </a:lnTo>
                  <a:close/>
                  <a:moveTo>
                    <a:pt x="39" y="42"/>
                  </a:moveTo>
                  <a:cubicBezTo>
                    <a:pt x="39" y="92"/>
                    <a:pt x="39" y="92"/>
                    <a:pt x="39" y="92"/>
                  </a:cubicBezTo>
                  <a:cubicBezTo>
                    <a:pt x="39" y="100"/>
                    <a:pt x="46" y="113"/>
                    <a:pt x="53" y="117"/>
                  </a:cubicBezTo>
                  <a:cubicBezTo>
                    <a:pt x="149" y="174"/>
                    <a:pt x="149" y="174"/>
                    <a:pt x="149" y="174"/>
                  </a:cubicBezTo>
                  <a:cubicBezTo>
                    <a:pt x="205" y="141"/>
                    <a:pt x="205" y="141"/>
                    <a:pt x="205" y="141"/>
                  </a:cubicBezTo>
                  <a:lnTo>
                    <a:pt x="39" y="42"/>
                  </a:lnTo>
                  <a:close/>
                </a:path>
              </a:pathLst>
            </a:custGeom>
            <a:solidFill>
              <a:srgbClr val="FE5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sp>
        <p:nvSpPr>
          <p:cNvPr id="9" name="Rectangle 8"/>
          <p:cNvSpPr/>
          <p:nvPr userDrawn="1"/>
        </p:nvSpPr>
        <p:spPr>
          <a:xfrm>
            <a:off x="3607638" y="4434880"/>
            <a:ext cx="1928725" cy="230828"/>
          </a:xfrm>
          <a:prstGeom prst="rect">
            <a:avLst/>
          </a:prstGeom>
        </p:spPr>
        <p:txBody>
          <a:bodyPr wrap="none" lIns="91436" tIns="45718" rIns="91436" bIns="45718">
            <a:spAutoFit/>
          </a:bodyPr>
          <a:lstStyle/>
          <a:p>
            <a:pPr algn="ctr"/>
            <a:r>
              <a:rPr lang="en-US" sz="900" dirty="0">
                <a:solidFill>
                  <a:srgbClr val="3F3E3F"/>
                </a:solidFill>
              </a:rPr>
              <a:t>© copyright 2014 BMC Software, Inc.</a:t>
            </a:r>
          </a:p>
        </p:txBody>
      </p:sp>
    </p:spTree>
    <p:extLst>
      <p:ext uri="{BB962C8B-B14F-4D97-AF65-F5344CB8AC3E}">
        <p14:creationId xmlns:p14="http://schemas.microsoft.com/office/powerpoint/2010/main" val="40309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70586" y="1485901"/>
            <a:ext cx="4125213" cy="3063018"/>
          </a:xfrm>
        </p:spPr>
        <p:txBody>
          <a:bodyPr/>
          <a:lstStyle>
            <a:lvl1pPr>
              <a:defRPr sz="2231"/>
            </a:lvl1pPr>
            <a:lvl2pPr>
              <a:defRPr sz="1888"/>
            </a:lvl2pPr>
            <a:lvl3pPr>
              <a:defRPr sz="1544"/>
            </a:lvl3pPr>
            <a:lvl4pPr>
              <a:defRPr sz="1459"/>
            </a:lvl4pPr>
            <a:lvl5pPr>
              <a:defRPr sz="1459"/>
            </a:lvl5pPr>
            <a:lvl6pPr>
              <a:defRPr sz="1373"/>
            </a:lvl6pPr>
            <a:lvl7pPr>
              <a:defRPr sz="1373"/>
            </a:lvl7pPr>
            <a:lvl8pPr>
              <a:defRPr sz="1373"/>
            </a:lvl8pPr>
            <a:lvl9pPr>
              <a:defRPr sz="137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1" y="1485901"/>
            <a:ext cx="4125213" cy="3063018"/>
          </a:xfrm>
        </p:spPr>
        <p:txBody>
          <a:bodyPr/>
          <a:lstStyle>
            <a:lvl1pPr>
              <a:defRPr sz="2231"/>
            </a:lvl1pPr>
            <a:lvl2pPr>
              <a:defRPr sz="1888"/>
            </a:lvl2pPr>
            <a:lvl3pPr>
              <a:defRPr sz="1544"/>
            </a:lvl3pPr>
            <a:lvl4pPr>
              <a:defRPr sz="1459"/>
            </a:lvl4pPr>
            <a:lvl5pPr>
              <a:defRPr sz="1459"/>
            </a:lvl5pPr>
            <a:lvl6pPr>
              <a:defRPr sz="1373"/>
            </a:lvl6pPr>
            <a:lvl7pPr>
              <a:defRPr sz="1373"/>
            </a:lvl7pPr>
            <a:lvl8pPr>
              <a:defRPr sz="1373"/>
            </a:lvl8pPr>
            <a:lvl9pPr>
              <a:defRPr sz="137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6"/>
          <p:cNvSpPr>
            <a:spLocks noGrp="1"/>
          </p:cNvSpPr>
          <p:nvPr>
            <p:ph type="sldNum" sz="quarter" idx="4"/>
          </p:nvPr>
        </p:nvSpPr>
        <p:spPr>
          <a:xfrm>
            <a:off x="8077200" y="4914900"/>
            <a:ext cx="990600" cy="171450"/>
          </a:xfrm>
          <a:prstGeom prst="rect">
            <a:avLst/>
          </a:prstGeom>
          <a:ln>
            <a:noFill/>
          </a:ln>
        </p:spPr>
        <p:txBody>
          <a:bodyPr vert="horz" lIns="79922" tIns="39960" rIns="79922" bIns="39960" rtlCol="0" anchor="ctr"/>
          <a:lstStyle>
            <a:lvl1pPr algn="r">
              <a:defRPr sz="686" cap="none" normalizeH="0">
                <a:solidFill>
                  <a:srgbClr val="214D91"/>
                </a:solidFill>
                <a:latin typeface="Arial"/>
              </a:defRPr>
            </a:lvl1pPr>
          </a:lstStyle>
          <a:p>
            <a:fld id="{6C10C4C6-7284-4C2B-B661-EA1A2009BC76}" type="slidenum">
              <a:rPr lang="en-US" smtClean="0"/>
              <a:pPr/>
              <a:t>‹#›</a:t>
            </a:fld>
            <a:endParaRPr lang="en-US" dirty="0"/>
          </a:p>
        </p:txBody>
      </p:sp>
    </p:spTree>
    <p:extLst>
      <p:ext uri="{BB962C8B-B14F-4D97-AF65-F5344CB8AC3E}">
        <p14:creationId xmlns:p14="http://schemas.microsoft.com/office/powerpoint/2010/main" val="25397839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losing Layout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1"/>
            <a:ext cx="9144000" cy="5148863"/>
          </a:xfrm>
          <a:prstGeom prst="rect">
            <a:avLst/>
          </a:prstGeom>
        </p:spPr>
      </p:pic>
      <p:sp>
        <p:nvSpPr>
          <p:cNvPr id="12" name="TextBox 11"/>
          <p:cNvSpPr txBox="1"/>
          <p:nvPr userDrawn="1"/>
        </p:nvSpPr>
        <p:spPr>
          <a:xfrm>
            <a:off x="3395855" y="1243678"/>
            <a:ext cx="4966143" cy="761230"/>
          </a:xfrm>
          <a:prstGeom prst="rect">
            <a:avLst/>
          </a:prstGeom>
          <a:noFill/>
        </p:spPr>
        <p:txBody>
          <a:bodyPr wrap="square" lIns="91436" tIns="45718" rIns="91436" bIns="45718" rtlCol="0">
            <a:spAutoFit/>
          </a:bodyPr>
          <a:lstStyle/>
          <a:p>
            <a:pPr algn="r">
              <a:lnSpc>
                <a:spcPct val="90000"/>
              </a:lnSpc>
              <a:spcAft>
                <a:spcPts val="800"/>
              </a:spcAft>
            </a:pPr>
            <a:r>
              <a:rPr lang="en-US" sz="1600" dirty="0">
                <a:solidFill>
                  <a:schemeClr val="bg1"/>
                </a:solidFill>
                <a:latin typeface="Calibri"/>
                <a:cs typeface="Calibri"/>
              </a:rPr>
              <a:t>—</a:t>
            </a:r>
            <a:br>
              <a:rPr lang="en-US" sz="1600" dirty="0">
                <a:solidFill>
                  <a:schemeClr val="bg1"/>
                </a:solidFill>
                <a:latin typeface="Calibri"/>
                <a:cs typeface="Calibri"/>
              </a:rPr>
            </a:br>
            <a:br>
              <a:rPr lang="en-US" sz="1600" dirty="0">
                <a:solidFill>
                  <a:schemeClr val="bg1"/>
                </a:solidFill>
                <a:latin typeface="Calibri"/>
                <a:cs typeface="Calibri"/>
              </a:rPr>
            </a:br>
            <a:r>
              <a:rPr lang="en-US" sz="1600" b="1" dirty="0">
                <a:solidFill>
                  <a:schemeClr val="bg1"/>
                </a:solidFill>
                <a:latin typeface="Calibri"/>
                <a:cs typeface="Calibri"/>
              </a:rPr>
              <a:t>Bring IT to Life.</a:t>
            </a:r>
            <a:r>
              <a:rPr lang="en-US" sz="1600" dirty="0">
                <a:solidFill>
                  <a:schemeClr val="bg1"/>
                </a:solidFill>
                <a:latin typeface="Calibri Light"/>
                <a:cs typeface="Calibri Light"/>
              </a:rPr>
              <a:t>™</a:t>
            </a:r>
          </a:p>
        </p:txBody>
      </p:sp>
      <p:sp>
        <p:nvSpPr>
          <p:cNvPr id="2" name="Rectangle 1"/>
          <p:cNvSpPr/>
          <p:nvPr userDrawn="1"/>
        </p:nvSpPr>
        <p:spPr>
          <a:xfrm>
            <a:off x="5920995" y="713991"/>
            <a:ext cx="2489657" cy="622350"/>
          </a:xfrm>
          <a:prstGeom prst="rect">
            <a:avLst/>
          </a:prstGeom>
        </p:spPr>
        <p:txBody>
          <a:bodyPr wrap="none">
            <a:spAutoFit/>
          </a:bodyPr>
          <a:lstStyle/>
          <a:p>
            <a:pPr algn="r" defTabSz="457181" rtl="0" eaLnBrk="1" latinLnBrk="0" hangingPunct="1">
              <a:lnSpc>
                <a:spcPct val="80000"/>
              </a:lnSpc>
              <a:spcBef>
                <a:spcPct val="0"/>
              </a:spcBef>
              <a:buNone/>
            </a:pPr>
            <a:r>
              <a:rPr lang="en-US" altLang="en-US" sz="4200" b="1" i="0" kern="1200" cap="none" baseline="0" dirty="0">
                <a:solidFill>
                  <a:schemeClr val="accent4"/>
                </a:solidFill>
                <a:latin typeface="+mj-lt"/>
                <a:ea typeface="+mn-ea"/>
                <a:cs typeface="Calibri"/>
              </a:rPr>
              <a:t>Thank You</a:t>
            </a:r>
            <a:endParaRPr lang="en-US" sz="4200" b="1" i="0" kern="1200" cap="none" baseline="0" dirty="0">
              <a:solidFill>
                <a:schemeClr val="accent4"/>
              </a:solidFill>
              <a:latin typeface="+mj-lt"/>
              <a:ea typeface="+mn-ea"/>
              <a:cs typeface="Calibri"/>
            </a:endParaRPr>
          </a:p>
        </p:txBody>
      </p:sp>
    </p:spTree>
    <p:extLst>
      <p:ext uri="{BB962C8B-B14F-4D97-AF65-F5344CB8AC3E}">
        <p14:creationId xmlns:p14="http://schemas.microsoft.com/office/powerpoint/2010/main" val="610418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losing Layout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9143999" cy="5147662"/>
          </a:xfrm>
          <a:prstGeom prst="rect">
            <a:avLst/>
          </a:prstGeom>
        </p:spPr>
      </p:pic>
      <p:sp>
        <p:nvSpPr>
          <p:cNvPr id="12" name="TextBox 11"/>
          <p:cNvSpPr txBox="1"/>
          <p:nvPr userDrawn="1"/>
        </p:nvSpPr>
        <p:spPr>
          <a:xfrm>
            <a:off x="3395855" y="3662878"/>
            <a:ext cx="4966143" cy="761230"/>
          </a:xfrm>
          <a:prstGeom prst="rect">
            <a:avLst/>
          </a:prstGeom>
          <a:noFill/>
        </p:spPr>
        <p:txBody>
          <a:bodyPr wrap="square" lIns="91436" tIns="45718" rIns="91436" bIns="45718" rtlCol="0">
            <a:spAutoFit/>
          </a:bodyPr>
          <a:lstStyle/>
          <a:p>
            <a:pPr algn="r">
              <a:lnSpc>
                <a:spcPct val="90000"/>
              </a:lnSpc>
              <a:spcAft>
                <a:spcPts val="800"/>
              </a:spcAft>
            </a:pPr>
            <a:r>
              <a:rPr lang="en-US" sz="1600" dirty="0">
                <a:solidFill>
                  <a:schemeClr val="bg1"/>
                </a:solidFill>
                <a:latin typeface="Calibri"/>
                <a:cs typeface="Calibri"/>
              </a:rPr>
              <a:t>—</a:t>
            </a:r>
            <a:br>
              <a:rPr lang="en-US" sz="1600" dirty="0">
                <a:solidFill>
                  <a:schemeClr val="bg1"/>
                </a:solidFill>
                <a:latin typeface="Calibri"/>
                <a:cs typeface="Calibri"/>
              </a:rPr>
            </a:br>
            <a:br>
              <a:rPr lang="en-US" sz="1600" dirty="0">
                <a:solidFill>
                  <a:schemeClr val="bg1"/>
                </a:solidFill>
                <a:latin typeface="Calibri"/>
                <a:cs typeface="Calibri"/>
              </a:rPr>
            </a:br>
            <a:r>
              <a:rPr lang="en-US" sz="1600" b="1" dirty="0">
                <a:solidFill>
                  <a:schemeClr val="bg1"/>
                </a:solidFill>
                <a:latin typeface="Calibri"/>
                <a:cs typeface="Calibri"/>
              </a:rPr>
              <a:t>Bring IT to Life.</a:t>
            </a:r>
            <a:r>
              <a:rPr lang="en-US" sz="1600" dirty="0">
                <a:solidFill>
                  <a:schemeClr val="bg1"/>
                </a:solidFill>
                <a:latin typeface="Calibri Light"/>
                <a:cs typeface="Calibri Light"/>
              </a:rPr>
              <a:t>™</a:t>
            </a:r>
          </a:p>
        </p:txBody>
      </p:sp>
      <p:sp>
        <p:nvSpPr>
          <p:cNvPr id="2" name="Rectangle 1"/>
          <p:cNvSpPr/>
          <p:nvPr userDrawn="1"/>
        </p:nvSpPr>
        <p:spPr>
          <a:xfrm>
            <a:off x="5920995" y="3133191"/>
            <a:ext cx="2489657" cy="622350"/>
          </a:xfrm>
          <a:prstGeom prst="rect">
            <a:avLst/>
          </a:prstGeom>
        </p:spPr>
        <p:txBody>
          <a:bodyPr wrap="none">
            <a:spAutoFit/>
          </a:bodyPr>
          <a:lstStyle/>
          <a:p>
            <a:pPr algn="r" defTabSz="457181" rtl="0" eaLnBrk="1" latinLnBrk="0" hangingPunct="1">
              <a:lnSpc>
                <a:spcPct val="80000"/>
              </a:lnSpc>
              <a:spcBef>
                <a:spcPct val="0"/>
              </a:spcBef>
              <a:buNone/>
            </a:pPr>
            <a:r>
              <a:rPr lang="en-US" altLang="en-US" sz="4200" b="1" i="0" kern="1200" cap="none" baseline="0" dirty="0">
                <a:solidFill>
                  <a:schemeClr val="accent2"/>
                </a:solidFill>
                <a:latin typeface="+mj-lt"/>
                <a:ea typeface="+mn-ea"/>
                <a:cs typeface="Calibri"/>
              </a:rPr>
              <a:t>Thank You</a:t>
            </a:r>
            <a:endParaRPr lang="en-US" sz="4200" b="1" i="0" kern="1200" cap="none" baseline="0" dirty="0">
              <a:solidFill>
                <a:schemeClr val="accent2"/>
              </a:solidFill>
              <a:latin typeface="+mj-lt"/>
              <a:ea typeface="+mn-ea"/>
              <a:cs typeface="Calibri"/>
            </a:endParaRPr>
          </a:p>
        </p:txBody>
      </p:sp>
    </p:spTree>
    <p:extLst>
      <p:ext uri="{BB962C8B-B14F-4D97-AF65-F5344CB8AC3E}">
        <p14:creationId xmlns:p14="http://schemas.microsoft.com/office/powerpoint/2010/main" val="1150132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Quot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387166" y="446608"/>
            <a:ext cx="6702419" cy="2992334"/>
          </a:xfrm>
        </p:spPr>
        <p:txBody>
          <a:bodyPr anchor="b">
            <a:normAutofit/>
          </a:bodyPr>
          <a:lstStyle>
            <a:lvl1pPr>
              <a:defRPr lang="en-US" sz="2700" b="1" kern="1200" dirty="0">
                <a:solidFill>
                  <a:schemeClr val="bg2"/>
                </a:solidFill>
                <a:latin typeface="+mn-lt"/>
                <a:ea typeface="+mn-ea"/>
                <a:cs typeface="+mn-cs"/>
              </a:defRPr>
            </a:lvl1pPr>
          </a:lstStyle>
          <a:p>
            <a:pPr lvl="0"/>
            <a:r>
              <a:rPr lang="en-US" dirty="0"/>
              <a:t>Edit Master text styles</a:t>
            </a:r>
          </a:p>
        </p:txBody>
      </p:sp>
      <p:sp>
        <p:nvSpPr>
          <p:cNvPr id="6" name="Text Placeholder 5"/>
          <p:cNvSpPr>
            <a:spLocks noGrp="1"/>
          </p:cNvSpPr>
          <p:nvPr>
            <p:ph type="body" sz="quarter" idx="12" hasCustomPrompt="1"/>
          </p:nvPr>
        </p:nvSpPr>
        <p:spPr>
          <a:xfrm>
            <a:off x="365263" y="3455210"/>
            <a:ext cx="6159743" cy="504825"/>
          </a:xfrm>
        </p:spPr>
        <p:txBody>
          <a:bodyPr>
            <a:normAutofit/>
          </a:bodyPr>
          <a:lstStyle>
            <a:lvl1pPr marL="0" indent="0" algn="r" defTabSz="342826" rtl="0" eaLnBrk="1" latinLnBrk="0" hangingPunct="1">
              <a:spcBef>
                <a:spcPct val="20000"/>
              </a:spcBef>
              <a:buFont typeface="Arial"/>
              <a:buNone/>
              <a:defRPr lang="en-US" sz="1800" b="1" kern="1200" dirty="0">
                <a:solidFill>
                  <a:schemeClr val="accent1"/>
                </a:solidFill>
                <a:latin typeface="+mn-lt"/>
                <a:ea typeface="+mn-ea"/>
                <a:cs typeface="+mn-cs"/>
              </a:defRPr>
            </a:lvl1pPr>
          </a:lstStyle>
          <a:p>
            <a:pPr lvl="0"/>
            <a:r>
              <a:rPr lang="en-US" dirty="0"/>
              <a:t>- Edit Master text styles</a:t>
            </a:r>
          </a:p>
        </p:txBody>
      </p:sp>
      <p:sp>
        <p:nvSpPr>
          <p:cNvPr id="3" name="Footer Placeholder 2"/>
          <p:cNvSpPr>
            <a:spLocks noGrp="1"/>
          </p:cNvSpPr>
          <p:nvPr>
            <p:ph type="ftr" sz="quarter" idx="13"/>
          </p:nvPr>
        </p:nvSpPr>
        <p:spPr/>
        <p:txBody>
          <a:bodyPr/>
          <a:lstStyle/>
          <a:p>
            <a:r>
              <a:rPr lang="en-US" kern="0">
                <a:solidFill>
                  <a:srgbClr val="A7A99D"/>
                </a:solidFill>
              </a:rPr>
              <a:t>© Copyright 2018 BMC Software, Inc.</a:t>
            </a:r>
            <a:endParaRPr lang="en-US" kern="0" dirty="0">
              <a:solidFill>
                <a:srgbClr val="A7A99D"/>
              </a:solidFill>
            </a:endParaRPr>
          </a:p>
        </p:txBody>
      </p:sp>
    </p:spTree>
    <p:extLst>
      <p:ext uri="{BB962C8B-B14F-4D97-AF65-F5344CB8AC3E}">
        <p14:creationId xmlns:p14="http://schemas.microsoft.com/office/powerpoint/2010/main" val="39867121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F Title Only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TextBox 3"/>
          <p:cNvSpPr txBox="1"/>
          <p:nvPr userDrawn="1"/>
        </p:nvSpPr>
        <p:spPr>
          <a:xfrm>
            <a:off x="8736639" y="4851132"/>
            <a:ext cx="229871" cy="161583"/>
          </a:xfrm>
          <a:prstGeom prst="rect">
            <a:avLst/>
          </a:prstGeom>
        </p:spPr>
        <p:txBody>
          <a:bodyPr vert="horz" lIns="68580" tIns="34290" rIns="68580" bIns="34290" rtlCol="0" anchor="ctr"/>
          <a:lstStyle>
            <a:defPPr>
              <a:defRPr lang="en-US"/>
            </a:defPPr>
            <a:lvl1pPr>
              <a:defRPr sz="800" kern="0">
                <a:solidFill>
                  <a:srgbClr val="A7A99D"/>
                </a:solidFill>
              </a:defRPr>
            </a:lvl1pPr>
          </a:lstStyle>
          <a:p>
            <a:pPr lvl="0"/>
            <a:fld id="{21936975-6F01-334B-963A-70A74733C255}" type="slidenum">
              <a:rPr lang="en-US" sz="600" smtClean="0"/>
              <a:pPr lvl="0"/>
              <a:t>‹#›</a:t>
            </a:fld>
            <a:endParaRPr lang="en-US" sz="600" dirty="0"/>
          </a:p>
        </p:txBody>
      </p:sp>
      <p:sp>
        <p:nvSpPr>
          <p:cNvPr id="5" name="TextBox 4"/>
          <p:cNvSpPr txBox="1"/>
          <p:nvPr userDrawn="1"/>
        </p:nvSpPr>
        <p:spPr>
          <a:xfrm>
            <a:off x="380617" y="4843970"/>
            <a:ext cx="3992166" cy="168953"/>
          </a:xfrm>
          <a:prstGeom prst="rect">
            <a:avLst/>
          </a:prstGeom>
        </p:spPr>
        <p:txBody>
          <a:bodyPr vert="horz" lIns="68580" tIns="34290" rIns="68580" bIns="34290" rtlCol="0" anchor="ctr"/>
          <a:lstStyle>
            <a:defPPr>
              <a:defRPr lang="en-US"/>
            </a:defPPr>
            <a:lvl1pPr lvl="0">
              <a:defRPr sz="800" kern="0">
                <a:solidFill>
                  <a:srgbClr val="A7A99D"/>
                </a:solidFill>
              </a:defRPr>
            </a:lvl1pPr>
          </a:lstStyle>
          <a:p>
            <a:pPr lvl="0"/>
            <a:r>
              <a:rPr lang="en-US" sz="600" dirty="0"/>
              <a:t>© Copyright  2018 BMC Software, Inc.</a:t>
            </a:r>
            <a:r>
              <a:rPr lang="en-US" sz="600" kern="0" dirty="0">
                <a:solidFill>
                  <a:srgbClr val="A7A99D"/>
                </a:solidFill>
              </a:rPr>
              <a:t> </a:t>
            </a:r>
            <a:endParaRPr lang="en-US" sz="600" dirty="0"/>
          </a:p>
        </p:txBody>
      </p:sp>
    </p:spTree>
    <p:extLst>
      <p:ext uri="{BB962C8B-B14F-4D97-AF65-F5344CB8AC3E}">
        <p14:creationId xmlns:p14="http://schemas.microsoft.com/office/powerpoint/2010/main" val="4212945366"/>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A9D4-BDF8-4EB3-AA71-0A9C2F04F883}"/>
              </a:ext>
            </a:extLst>
          </p:cNvPr>
          <p:cNvSpPr>
            <a:spLocks noGrp="1"/>
          </p:cNvSpPr>
          <p:nvPr>
            <p:ph type="title"/>
          </p:nvPr>
        </p:nvSpPr>
        <p:spPr/>
        <p:txBody>
          <a:bodyPr/>
          <a:lstStyle/>
          <a:p>
            <a:r>
              <a:rPr lang="en-US" dirty="0"/>
              <a:t>Click to edit Master title style</a:t>
            </a:r>
          </a:p>
        </p:txBody>
      </p:sp>
      <p:sp>
        <p:nvSpPr>
          <p:cNvPr id="3" name="Footer Placeholder 2">
            <a:extLst>
              <a:ext uri="{FF2B5EF4-FFF2-40B4-BE49-F238E27FC236}">
                <a16:creationId xmlns:a16="http://schemas.microsoft.com/office/drawing/2014/main" id="{609422CB-3982-48A1-9323-F1FF0B0313C5}"/>
              </a:ext>
            </a:extLst>
          </p:cNvPr>
          <p:cNvSpPr>
            <a:spLocks noGrp="1"/>
          </p:cNvSpPr>
          <p:nvPr>
            <p:ph type="ftr" sz="quarter" idx="10"/>
          </p:nvPr>
        </p:nvSpPr>
        <p:spPr/>
        <p:txBody>
          <a:bodyPr/>
          <a:lstStyle/>
          <a:p>
            <a:r>
              <a:rPr lang="en-US" kern="0">
                <a:solidFill>
                  <a:srgbClr val="A7A99D"/>
                </a:solidFill>
              </a:rPr>
              <a:t>© Copyright 2018 BMC Software, Inc.</a:t>
            </a:r>
            <a:endParaRPr lang="en-US" kern="0" dirty="0">
              <a:solidFill>
                <a:srgbClr val="A7A99D"/>
              </a:solidFill>
            </a:endParaRPr>
          </a:p>
        </p:txBody>
      </p:sp>
    </p:spTree>
    <p:extLst>
      <p:ext uri="{BB962C8B-B14F-4D97-AF65-F5344CB8AC3E}">
        <p14:creationId xmlns:p14="http://schemas.microsoft.com/office/powerpoint/2010/main" val="233793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MF Title Only">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TextBox 3"/>
          <p:cNvSpPr txBox="1"/>
          <p:nvPr userDrawn="1"/>
        </p:nvSpPr>
        <p:spPr>
          <a:xfrm>
            <a:off x="8736639" y="4851132"/>
            <a:ext cx="229871" cy="161583"/>
          </a:xfrm>
          <a:prstGeom prst="rect">
            <a:avLst/>
          </a:prstGeom>
        </p:spPr>
        <p:txBody>
          <a:bodyPr vert="horz" lIns="68580" tIns="34290" rIns="68580" bIns="34290" rtlCol="0" anchor="ctr"/>
          <a:lstStyle>
            <a:defPPr>
              <a:defRPr lang="en-US"/>
            </a:defPPr>
            <a:lvl1pPr>
              <a:defRPr sz="800" kern="0">
                <a:solidFill>
                  <a:srgbClr val="A7A99D"/>
                </a:solidFill>
              </a:defRPr>
            </a:lvl1pPr>
          </a:lstStyle>
          <a:p>
            <a:pPr lvl="0"/>
            <a:fld id="{21936975-6F01-334B-963A-70A74733C255}" type="slidenum">
              <a:rPr lang="en-US" sz="600" smtClean="0"/>
              <a:pPr lvl="0"/>
              <a:t>‹#›</a:t>
            </a:fld>
            <a:endParaRPr lang="en-US" sz="600" dirty="0"/>
          </a:p>
        </p:txBody>
      </p:sp>
      <p:sp>
        <p:nvSpPr>
          <p:cNvPr id="5" name="TextBox 4"/>
          <p:cNvSpPr txBox="1"/>
          <p:nvPr userDrawn="1"/>
        </p:nvSpPr>
        <p:spPr>
          <a:xfrm>
            <a:off x="380617" y="4843970"/>
            <a:ext cx="3992166" cy="168953"/>
          </a:xfrm>
          <a:prstGeom prst="rect">
            <a:avLst/>
          </a:prstGeom>
        </p:spPr>
        <p:txBody>
          <a:bodyPr vert="horz" lIns="68580" tIns="34290" rIns="68580" bIns="34290" rtlCol="0" anchor="ctr"/>
          <a:lstStyle>
            <a:defPPr>
              <a:defRPr lang="en-US"/>
            </a:defPPr>
            <a:lvl1pPr lvl="0">
              <a:defRPr sz="800" kern="0">
                <a:solidFill>
                  <a:srgbClr val="A7A99D"/>
                </a:solidFill>
              </a:defRPr>
            </a:lvl1pPr>
          </a:lstStyle>
          <a:p>
            <a:pPr lvl="0"/>
            <a:r>
              <a:rPr lang="en-US" sz="600" dirty="0"/>
              <a:t>© Copyright  </a:t>
            </a:r>
            <a:fld id="{7B598E89-54EC-4B47-9FFA-61D3C732468E}" type="datetime1">
              <a:rPr lang="en-US" sz="600" smtClean="0"/>
              <a:pPr lvl="0"/>
              <a:t>2/26/2021</a:t>
            </a:fld>
            <a:r>
              <a:rPr lang="en-US" sz="600" dirty="0"/>
              <a:t> BMC Software, Inc.</a:t>
            </a:r>
            <a:r>
              <a:rPr lang="en-US" sz="600" kern="0" dirty="0">
                <a:solidFill>
                  <a:srgbClr val="A7A99D"/>
                </a:solidFill>
              </a:rPr>
              <a:t> -  BMC Confidential—Internal Use Only</a:t>
            </a:r>
            <a:endParaRPr lang="en-US" sz="600" dirty="0"/>
          </a:p>
        </p:txBody>
      </p:sp>
    </p:spTree>
    <p:extLst>
      <p:ext uri="{BB962C8B-B14F-4D97-AF65-F5344CB8AC3E}">
        <p14:creationId xmlns:p14="http://schemas.microsoft.com/office/powerpoint/2010/main" val="885295331"/>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381000" y="1270397"/>
            <a:ext cx="8415338"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8087321"/>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A727-5DFA-4751-A117-83F7E7045221}"/>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6EF9A8B-E908-4F2E-92CD-2C995DB04250}"/>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C28E76CE-1715-4A63-9A19-CB2D7B190F93}"/>
              </a:ext>
            </a:extLst>
          </p:cNvPr>
          <p:cNvSpPr>
            <a:spLocks noGrp="1"/>
          </p:cNvSpPr>
          <p:nvPr>
            <p:ph type="dt" sz="half" idx="10"/>
          </p:nvPr>
        </p:nvSpPr>
        <p:spPr>
          <a:xfrm>
            <a:off x="628650" y="4767263"/>
            <a:ext cx="2057400" cy="273844"/>
          </a:xfrm>
          <a:prstGeom prst="rect">
            <a:avLst/>
          </a:prstGeom>
        </p:spPr>
        <p:txBody>
          <a:bodyPr/>
          <a:lstStyle>
            <a:lvl1pPr>
              <a:defRPr>
                <a:solidFill>
                  <a:schemeClr val="bg1"/>
                </a:solidFill>
              </a:defRPr>
            </a:lvl1pPr>
          </a:lstStyle>
          <a:p>
            <a:fld id="{3C0C69FB-41D8-40F8-8199-CFB6A1E24FB2}" type="datetimeFigureOut">
              <a:rPr lang="en-US" smtClean="0"/>
              <a:pPr/>
              <a:t>2/26/2021</a:t>
            </a:fld>
            <a:endParaRPr lang="en-US" dirty="0"/>
          </a:p>
        </p:txBody>
      </p:sp>
      <p:sp>
        <p:nvSpPr>
          <p:cNvPr id="5" name="Footer Placeholder 4">
            <a:extLst>
              <a:ext uri="{FF2B5EF4-FFF2-40B4-BE49-F238E27FC236}">
                <a16:creationId xmlns:a16="http://schemas.microsoft.com/office/drawing/2014/main" id="{D88421EA-3F53-41E6-9B8D-861FBCFCD0F9}"/>
              </a:ext>
            </a:extLst>
          </p:cNvPr>
          <p:cNvSpPr>
            <a:spLocks noGrp="1"/>
          </p:cNvSpPr>
          <p:nvPr>
            <p:ph type="ftr" sz="quarter" idx="11"/>
          </p:nvPr>
        </p:nvSpPr>
        <p:spPr>
          <a:xfrm>
            <a:off x="3028950" y="4767263"/>
            <a:ext cx="3086100" cy="273844"/>
          </a:xfrm>
          <a:prstGeom prst="rect">
            <a:avLst/>
          </a:prstGeo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E9AAEE7-E88A-406F-B6BA-0FCE63A81A61}"/>
              </a:ext>
            </a:extLst>
          </p:cNvPr>
          <p:cNvSpPr>
            <a:spLocks noGrp="1"/>
          </p:cNvSpPr>
          <p:nvPr>
            <p:ph type="sldNum" sz="quarter" idx="12"/>
          </p:nvPr>
        </p:nvSpPr>
        <p:spPr>
          <a:xfrm>
            <a:off x="6457950" y="4767263"/>
            <a:ext cx="2057400" cy="273844"/>
          </a:xfrm>
          <a:prstGeom prst="rect">
            <a:avLst/>
          </a:prstGeom>
        </p:spPr>
        <p:txBody>
          <a:bodyPr/>
          <a:lstStyle>
            <a:lvl1pPr>
              <a:defRPr>
                <a:solidFill>
                  <a:schemeClr val="bg1"/>
                </a:solidFill>
              </a:defRPr>
            </a:lvl1pPr>
          </a:lstStyle>
          <a:p>
            <a:fld id="{EBD5C9A5-F4DA-445C-9AF5-192F540D61D6}" type="slidenum">
              <a:rPr lang="en-US" smtClean="0"/>
              <a:pPr/>
              <a:t>‹#›</a:t>
            </a:fld>
            <a:endParaRPr lang="en-US"/>
          </a:p>
        </p:txBody>
      </p:sp>
    </p:spTree>
    <p:extLst>
      <p:ext uri="{BB962C8B-B14F-4D97-AF65-F5344CB8AC3E}">
        <p14:creationId xmlns:p14="http://schemas.microsoft.com/office/powerpoint/2010/main" val="2734870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50419-6DE3-4D07-B58E-B1F30DA0A3FB}"/>
              </a:ext>
            </a:extLst>
          </p:cNvPr>
          <p:cNvSpPr>
            <a:spLocks noGrp="1"/>
          </p:cNvSpPr>
          <p:nvPr>
            <p:ph type="title"/>
          </p:nvPr>
        </p:nvSpPr>
        <p:spPr>
          <a:xfrm>
            <a:off x="2079852" y="740998"/>
            <a:ext cx="7886700" cy="994172"/>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AC68733-E211-4FB8-AB14-16369964A975}"/>
              </a:ext>
            </a:extLst>
          </p:cNvPr>
          <p:cNvSpPr>
            <a:spLocks noGrp="1"/>
          </p:cNvSpPr>
          <p:nvPr>
            <p:ph idx="1"/>
          </p:nvPr>
        </p:nvSpPr>
        <p:spPr>
          <a:xfrm>
            <a:off x="2079852" y="2194240"/>
            <a:ext cx="7886700" cy="242623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F885793-8261-4E9D-B78D-27472BDCDFD4}"/>
              </a:ext>
            </a:extLst>
          </p:cNvPr>
          <p:cNvSpPr>
            <a:spLocks noGrp="1"/>
          </p:cNvSpPr>
          <p:nvPr>
            <p:ph type="ftr" sz="quarter" idx="11"/>
          </p:nvPr>
        </p:nvSpPr>
        <p:spPr>
          <a:xfrm>
            <a:off x="3028950" y="4767263"/>
            <a:ext cx="3086100" cy="273844"/>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326310EB-D119-4571-AE89-79631604CAA7}"/>
              </a:ext>
            </a:extLst>
          </p:cNvPr>
          <p:cNvSpPr>
            <a:spLocks noGrp="1"/>
          </p:cNvSpPr>
          <p:nvPr>
            <p:ph type="sldNum" sz="quarter" idx="12"/>
          </p:nvPr>
        </p:nvSpPr>
        <p:spPr>
          <a:xfrm>
            <a:off x="520237" y="4805701"/>
            <a:ext cx="2057400" cy="273844"/>
          </a:xfrm>
          <a:prstGeom prst="rect">
            <a:avLst/>
          </a:prstGeom>
        </p:spPr>
        <p:txBody>
          <a:bodyPr/>
          <a:lstStyle>
            <a:lvl1pPr>
              <a:defRPr>
                <a:solidFill>
                  <a:schemeClr val="bg1"/>
                </a:solidFill>
              </a:defRPr>
            </a:lvl1pPr>
          </a:lstStyle>
          <a:p>
            <a:fld id="{EBD5C9A5-F4DA-445C-9AF5-192F540D61D6}" type="slidenum">
              <a:rPr lang="en-US" smtClean="0"/>
              <a:pPr/>
              <a:t>‹#›</a:t>
            </a:fld>
            <a:endParaRPr lang="en-US"/>
          </a:p>
        </p:txBody>
      </p:sp>
    </p:spTree>
    <p:extLst>
      <p:ext uri="{BB962C8B-B14F-4D97-AF65-F5344CB8AC3E}">
        <p14:creationId xmlns:p14="http://schemas.microsoft.com/office/powerpoint/2010/main" val="4080562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917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973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451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816" y="457226"/>
            <a:ext cx="8915185" cy="857429"/>
          </a:xfrm>
        </p:spPr>
        <p:txBody>
          <a:bodyPr/>
          <a:lstStyle/>
          <a:p>
            <a:r>
              <a:rPr lang="en-US"/>
              <a:t>Click to edit Master title style</a:t>
            </a:r>
          </a:p>
        </p:txBody>
      </p:sp>
      <p:sp>
        <p:nvSpPr>
          <p:cNvPr id="3" name="Chart Placeholder 2"/>
          <p:cNvSpPr>
            <a:spLocks noGrp="1"/>
          </p:cNvSpPr>
          <p:nvPr>
            <p:ph type="chart" sz="half" idx="1"/>
          </p:nvPr>
        </p:nvSpPr>
        <p:spPr>
          <a:xfrm>
            <a:off x="380405" y="1136068"/>
            <a:ext cx="4235929" cy="3543754"/>
          </a:xfrm>
        </p:spPr>
        <p:txBody>
          <a:bodyPr/>
          <a:lstStyle/>
          <a:p>
            <a:pPr lvl="0"/>
            <a:endParaRPr lang="en-US" noProof="0"/>
          </a:p>
        </p:txBody>
      </p:sp>
      <p:sp>
        <p:nvSpPr>
          <p:cNvPr id="4" name="Text Placeholder 3"/>
          <p:cNvSpPr>
            <a:spLocks noGrp="1"/>
          </p:cNvSpPr>
          <p:nvPr>
            <p:ph type="body" sz="half" idx="2"/>
          </p:nvPr>
        </p:nvSpPr>
        <p:spPr>
          <a:xfrm>
            <a:off x="4753622" y="1136068"/>
            <a:ext cx="4237359" cy="3543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7207658" y="4922957"/>
            <a:ext cx="1904881" cy="344263"/>
          </a:xfrm>
          <a:prstGeom prst="rect">
            <a:avLst/>
          </a:prstGeom>
          <a:ln/>
        </p:spPr>
        <p:txBody>
          <a:bodyPr/>
          <a:lstStyle>
            <a:lvl1pPr>
              <a:defRPr/>
            </a:lvl1pPr>
          </a:lstStyle>
          <a:p>
            <a:pPr>
              <a:defRPr/>
            </a:pPr>
            <a:fld id="{E626506B-6AC6-4EC4-868E-6E10F25F226B}" type="slidenum">
              <a:rPr lang="en-US" altLang="en-US"/>
              <a:pPr>
                <a:defRPr/>
              </a:pPr>
              <a:t>‹#›</a:t>
            </a:fld>
            <a:endParaRPr lang="en-US" altLang="en-US"/>
          </a:p>
        </p:txBody>
      </p:sp>
    </p:spTree>
    <p:extLst>
      <p:ext uri="{BB962C8B-B14F-4D97-AF65-F5344CB8AC3E}">
        <p14:creationId xmlns:p14="http://schemas.microsoft.com/office/powerpoint/2010/main" val="2990474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28816" y="457226"/>
            <a:ext cx="8915185" cy="857429"/>
          </a:xfrm>
        </p:spPr>
        <p:txBody>
          <a:bodyPr/>
          <a:lstStyle/>
          <a:p>
            <a:r>
              <a:rPr lang="en-US"/>
              <a:t>Click to edit Master title style</a:t>
            </a:r>
          </a:p>
        </p:txBody>
      </p:sp>
      <p:sp>
        <p:nvSpPr>
          <p:cNvPr id="3" name="Text Placeholder 2"/>
          <p:cNvSpPr>
            <a:spLocks noGrp="1"/>
          </p:cNvSpPr>
          <p:nvPr>
            <p:ph type="body" sz="half" idx="1"/>
          </p:nvPr>
        </p:nvSpPr>
        <p:spPr>
          <a:xfrm>
            <a:off x="380405" y="1136068"/>
            <a:ext cx="4235929" cy="3543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753622" y="1136068"/>
            <a:ext cx="4237359" cy="3543754"/>
          </a:xfrm>
        </p:spPr>
        <p:txBody>
          <a:bodyPr/>
          <a:lstStyle/>
          <a:p>
            <a:pPr lvl="0"/>
            <a:endParaRPr lang="en-US" noProof="0"/>
          </a:p>
        </p:txBody>
      </p:sp>
      <p:sp>
        <p:nvSpPr>
          <p:cNvPr id="5" name="Rectangle 6"/>
          <p:cNvSpPr>
            <a:spLocks noGrp="1" noChangeArrowheads="1"/>
          </p:cNvSpPr>
          <p:nvPr>
            <p:ph type="sldNum" sz="quarter" idx="10"/>
          </p:nvPr>
        </p:nvSpPr>
        <p:spPr>
          <a:xfrm>
            <a:off x="7207658" y="4922957"/>
            <a:ext cx="1904881" cy="344263"/>
          </a:xfrm>
          <a:prstGeom prst="rect">
            <a:avLst/>
          </a:prstGeom>
          <a:ln/>
        </p:spPr>
        <p:txBody>
          <a:bodyPr/>
          <a:lstStyle>
            <a:lvl1pPr>
              <a:defRPr/>
            </a:lvl1pPr>
          </a:lstStyle>
          <a:p>
            <a:pPr>
              <a:defRPr/>
            </a:pPr>
            <a:fld id="{FB84B7B6-FEA0-425E-AAC1-220922528A38}" type="slidenum">
              <a:rPr lang="en-US" altLang="en-US"/>
              <a:pPr>
                <a:defRPr/>
              </a:pPr>
              <a:t>‹#›</a:t>
            </a:fld>
            <a:endParaRPr lang="en-US" altLang="en-US"/>
          </a:p>
        </p:txBody>
      </p:sp>
    </p:spTree>
    <p:extLst>
      <p:ext uri="{BB962C8B-B14F-4D97-AF65-F5344CB8AC3E}">
        <p14:creationId xmlns:p14="http://schemas.microsoft.com/office/powerpoint/2010/main" val="757327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816" y="457226"/>
            <a:ext cx="8915185" cy="857429"/>
          </a:xfrm>
        </p:spPr>
        <p:txBody>
          <a:bodyPr/>
          <a:lstStyle/>
          <a:p>
            <a:r>
              <a:rPr lang="en-US"/>
              <a:t>Click to edit Master title style</a:t>
            </a:r>
          </a:p>
        </p:txBody>
      </p:sp>
      <p:sp>
        <p:nvSpPr>
          <p:cNvPr id="3" name="Text Placeholder 2"/>
          <p:cNvSpPr>
            <a:spLocks noGrp="1"/>
          </p:cNvSpPr>
          <p:nvPr>
            <p:ph type="body" sz="half" idx="1"/>
          </p:nvPr>
        </p:nvSpPr>
        <p:spPr>
          <a:xfrm>
            <a:off x="380405" y="1136068"/>
            <a:ext cx="4235929" cy="3543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3622" y="1136068"/>
            <a:ext cx="4237359" cy="1720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3622" y="2959585"/>
            <a:ext cx="4237359" cy="1720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7207658" y="4922957"/>
            <a:ext cx="1904881" cy="344263"/>
          </a:xfrm>
          <a:prstGeom prst="rect">
            <a:avLst/>
          </a:prstGeom>
          <a:ln/>
        </p:spPr>
        <p:txBody>
          <a:bodyPr/>
          <a:lstStyle>
            <a:lvl1pPr>
              <a:defRPr/>
            </a:lvl1pPr>
          </a:lstStyle>
          <a:p>
            <a:pPr>
              <a:defRPr/>
            </a:pPr>
            <a:fld id="{70E6D835-D126-4E0D-873A-32FCFAF20B5A}" type="slidenum">
              <a:rPr lang="en-US" altLang="en-US"/>
              <a:pPr>
                <a:defRPr/>
              </a:pPr>
              <a:t>‹#›</a:t>
            </a:fld>
            <a:endParaRPr lang="en-US" altLang="en-US"/>
          </a:p>
        </p:txBody>
      </p:sp>
    </p:spTree>
    <p:extLst>
      <p:ext uri="{BB962C8B-B14F-4D97-AF65-F5344CB8AC3E}">
        <p14:creationId xmlns:p14="http://schemas.microsoft.com/office/powerpoint/2010/main" val="159541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28816" y="457226"/>
            <a:ext cx="8915185" cy="857429"/>
          </a:xfrm>
        </p:spPr>
        <p:txBody>
          <a:bodyPr/>
          <a:lstStyle/>
          <a:p>
            <a:r>
              <a:rPr lang="en-US"/>
              <a:t>Click to edit Master title style</a:t>
            </a:r>
          </a:p>
        </p:txBody>
      </p:sp>
      <p:sp>
        <p:nvSpPr>
          <p:cNvPr id="3" name="Text Placeholder 2"/>
          <p:cNvSpPr>
            <a:spLocks noGrp="1"/>
          </p:cNvSpPr>
          <p:nvPr>
            <p:ph type="body" sz="half" idx="1"/>
          </p:nvPr>
        </p:nvSpPr>
        <p:spPr>
          <a:xfrm>
            <a:off x="380405" y="1136068"/>
            <a:ext cx="4235929" cy="35437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53622" y="1136068"/>
            <a:ext cx="4237359" cy="3543754"/>
          </a:xfrm>
        </p:spPr>
        <p:txBody>
          <a:bodyPr/>
          <a:lstStyle/>
          <a:p>
            <a:pPr lvl="0"/>
            <a:endParaRPr lang="en-US" noProof="0"/>
          </a:p>
        </p:txBody>
      </p:sp>
      <p:sp>
        <p:nvSpPr>
          <p:cNvPr id="5" name="Rectangle 6"/>
          <p:cNvSpPr>
            <a:spLocks noGrp="1" noChangeArrowheads="1"/>
          </p:cNvSpPr>
          <p:nvPr>
            <p:ph type="sldNum" sz="quarter" idx="10"/>
          </p:nvPr>
        </p:nvSpPr>
        <p:spPr>
          <a:xfrm>
            <a:off x="7207658" y="4922957"/>
            <a:ext cx="1904881" cy="344263"/>
          </a:xfrm>
          <a:prstGeom prst="rect">
            <a:avLst/>
          </a:prstGeom>
          <a:ln/>
        </p:spPr>
        <p:txBody>
          <a:bodyPr/>
          <a:lstStyle>
            <a:lvl1pPr>
              <a:defRPr/>
            </a:lvl1pPr>
          </a:lstStyle>
          <a:p>
            <a:pPr>
              <a:defRPr/>
            </a:pPr>
            <a:fld id="{28A78651-A386-4E2D-9AF9-ED490676F132}" type="slidenum">
              <a:rPr lang="en-US" altLang="en-US"/>
              <a:pPr>
                <a:defRPr/>
              </a:pPr>
              <a:t>‹#›</a:t>
            </a:fld>
            <a:endParaRPr lang="en-US" altLang="en-US"/>
          </a:p>
        </p:txBody>
      </p:sp>
    </p:spTree>
    <p:extLst>
      <p:ext uri="{BB962C8B-B14F-4D97-AF65-F5344CB8AC3E}">
        <p14:creationId xmlns:p14="http://schemas.microsoft.com/office/powerpoint/2010/main" val="220001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image" Target="../media/image4.jp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4.jpg"/><Relationship Id="rId5" Type="http://schemas.openxmlformats.org/officeDocument/2006/relationships/theme" Target="../theme/theme3.xml"/><Relationship Id="rId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fik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5146852"/>
          </a:xfrm>
          <a:prstGeom prst="rect">
            <a:avLst/>
          </a:prstGeom>
        </p:spPr>
      </p:pic>
      <p:sp>
        <p:nvSpPr>
          <p:cNvPr id="1027" name="Rectangle 2"/>
          <p:cNvSpPr>
            <a:spLocks noGrp="1" noChangeArrowheads="1"/>
          </p:cNvSpPr>
          <p:nvPr>
            <p:ph type="title"/>
          </p:nvPr>
        </p:nvSpPr>
        <p:spPr bwMode="auto">
          <a:xfrm>
            <a:off x="365761" y="742950"/>
            <a:ext cx="8412480" cy="685704"/>
          </a:xfrm>
          <a:prstGeom prst="rect">
            <a:avLst/>
          </a:prstGeom>
          <a:noFill/>
          <a:ln w="9525">
            <a:noFill/>
            <a:miter lim="800000"/>
            <a:headEnd/>
            <a:tailEnd/>
          </a:ln>
        </p:spPr>
        <p:txBody>
          <a:bodyPr vert="horz" wrap="square" lIns="79922" tIns="39960" rIns="79922" bIns="39960" numCol="1" anchor="t" anchorCtr="0" compatLnSpc="1">
            <a:prstTxWarp prst="textNoShape">
              <a:avLst/>
            </a:prstTxWarp>
          </a:bodyPr>
          <a:lstStyle/>
          <a:p>
            <a:pPr lvl="0"/>
            <a:r>
              <a:rPr lang="de-DE" dirty="0"/>
              <a:t>Titelmasterformat durch Klicken bearbeiten</a:t>
            </a:r>
            <a:endParaRPr lang="en-US" dirty="0"/>
          </a:p>
        </p:txBody>
      </p:sp>
      <p:sp>
        <p:nvSpPr>
          <p:cNvPr id="1028" name="Rectangle 3"/>
          <p:cNvSpPr>
            <a:spLocks noGrp="1" noChangeArrowheads="1"/>
          </p:cNvSpPr>
          <p:nvPr>
            <p:ph type="body" idx="1"/>
          </p:nvPr>
        </p:nvSpPr>
        <p:spPr bwMode="auto">
          <a:xfrm>
            <a:off x="365761" y="1486083"/>
            <a:ext cx="8412480" cy="3257550"/>
          </a:xfrm>
          <a:prstGeom prst="rect">
            <a:avLst/>
          </a:prstGeom>
          <a:noFill/>
          <a:ln w="9525">
            <a:noFill/>
            <a:miter lim="800000"/>
            <a:headEnd/>
            <a:tailEnd/>
          </a:ln>
        </p:spPr>
        <p:txBody>
          <a:bodyPr vert="horz" wrap="square" lIns="79922" tIns="39960" rIns="79922" bIns="39960" numCol="1" anchor="t" anchorCtr="0" compatLnSpc="1">
            <a:prstTxWarp prst="textNoShape">
              <a:avLst/>
            </a:prstTxWarp>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8" name="Slide Number Placeholder 6"/>
          <p:cNvSpPr>
            <a:spLocks noGrp="1"/>
          </p:cNvSpPr>
          <p:nvPr>
            <p:ph type="sldNum" sz="quarter" idx="4"/>
          </p:nvPr>
        </p:nvSpPr>
        <p:spPr>
          <a:xfrm>
            <a:off x="8077200" y="4914900"/>
            <a:ext cx="990600" cy="171450"/>
          </a:xfrm>
          <a:prstGeom prst="rect">
            <a:avLst/>
          </a:prstGeom>
          <a:ln>
            <a:noFill/>
          </a:ln>
        </p:spPr>
        <p:txBody>
          <a:bodyPr vert="horz" lIns="79922" tIns="39960" rIns="79922" bIns="39960" rtlCol="0" anchor="ctr"/>
          <a:lstStyle>
            <a:lvl1pPr algn="r">
              <a:defRPr sz="686" cap="none" normalizeH="0">
                <a:solidFill>
                  <a:srgbClr val="214D91"/>
                </a:solidFill>
                <a:latin typeface="Arial"/>
              </a:defRPr>
            </a:lvl1pPr>
          </a:lstStyle>
          <a:p>
            <a:fld id="{6C10C4C6-7284-4C2B-B661-EA1A2009BC76}" type="slidenum">
              <a:rPr lang="en-US" smtClean="0"/>
              <a:pPr/>
              <a:t>‹#›</a:t>
            </a:fld>
            <a:endParaRPr lang="en-US" dirty="0"/>
          </a:p>
        </p:txBody>
      </p:sp>
    </p:spTree>
    <p:extLst>
      <p:ext uri="{BB962C8B-B14F-4D97-AF65-F5344CB8AC3E}">
        <p14:creationId xmlns:p14="http://schemas.microsoft.com/office/powerpoint/2010/main" val="120262692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1"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rtl="0" eaLnBrk="1" fontAlgn="base" hangingPunct="1">
        <a:lnSpc>
          <a:spcPct val="90000"/>
        </a:lnSpc>
        <a:spcBef>
          <a:spcPct val="0"/>
        </a:spcBef>
        <a:spcAft>
          <a:spcPct val="0"/>
        </a:spcAft>
        <a:defRPr sz="2574" b="1">
          <a:solidFill>
            <a:schemeClr val="accent1">
              <a:lumMod val="60000"/>
              <a:lumOff val="40000"/>
            </a:schemeClr>
          </a:solidFill>
          <a:latin typeface="+mj-lt"/>
          <a:ea typeface="ＭＳ Ｐゴシック" charset="-128"/>
          <a:cs typeface="ＭＳ Ｐゴシック" charset="-128"/>
        </a:defRPr>
      </a:lvl1pPr>
      <a:lvl2pPr algn="l" rtl="0" eaLnBrk="1" fontAlgn="base" hangingPunct="1">
        <a:lnSpc>
          <a:spcPct val="90000"/>
        </a:lnSpc>
        <a:spcBef>
          <a:spcPct val="0"/>
        </a:spcBef>
        <a:spcAft>
          <a:spcPct val="0"/>
        </a:spcAft>
        <a:defRPr sz="2059" b="1">
          <a:solidFill>
            <a:srgbClr val="00B8AB"/>
          </a:solidFill>
          <a:latin typeface="Arial" charset="0"/>
          <a:ea typeface="ＭＳ Ｐゴシック" charset="-128"/>
          <a:cs typeface="ＭＳ Ｐゴシック" charset="-128"/>
        </a:defRPr>
      </a:lvl2pPr>
      <a:lvl3pPr algn="l" rtl="0" eaLnBrk="1" fontAlgn="base" hangingPunct="1">
        <a:lnSpc>
          <a:spcPct val="90000"/>
        </a:lnSpc>
        <a:spcBef>
          <a:spcPct val="0"/>
        </a:spcBef>
        <a:spcAft>
          <a:spcPct val="0"/>
        </a:spcAft>
        <a:defRPr sz="2059" b="1">
          <a:solidFill>
            <a:srgbClr val="00B8AB"/>
          </a:solidFill>
          <a:latin typeface="Arial" charset="0"/>
          <a:ea typeface="ＭＳ Ｐゴシック" charset="-128"/>
          <a:cs typeface="ＭＳ Ｐゴシック" charset="-128"/>
        </a:defRPr>
      </a:lvl3pPr>
      <a:lvl4pPr algn="l" rtl="0" eaLnBrk="1" fontAlgn="base" hangingPunct="1">
        <a:lnSpc>
          <a:spcPct val="90000"/>
        </a:lnSpc>
        <a:spcBef>
          <a:spcPct val="0"/>
        </a:spcBef>
        <a:spcAft>
          <a:spcPct val="0"/>
        </a:spcAft>
        <a:defRPr sz="2059" b="1">
          <a:solidFill>
            <a:srgbClr val="00B8AB"/>
          </a:solidFill>
          <a:latin typeface="Arial" charset="0"/>
          <a:ea typeface="ＭＳ Ｐゴシック" charset="-128"/>
          <a:cs typeface="ＭＳ Ｐゴシック" charset="-128"/>
        </a:defRPr>
      </a:lvl4pPr>
      <a:lvl5pPr algn="l" rtl="0" eaLnBrk="1" fontAlgn="base" hangingPunct="1">
        <a:lnSpc>
          <a:spcPct val="90000"/>
        </a:lnSpc>
        <a:spcBef>
          <a:spcPct val="0"/>
        </a:spcBef>
        <a:spcAft>
          <a:spcPct val="0"/>
        </a:spcAft>
        <a:defRPr sz="2059" b="1">
          <a:solidFill>
            <a:srgbClr val="00B8AB"/>
          </a:solidFill>
          <a:latin typeface="Arial" charset="0"/>
          <a:ea typeface="ＭＳ Ｐゴシック" charset="-128"/>
          <a:cs typeface="ＭＳ Ｐゴシック" charset="-128"/>
        </a:defRPr>
      </a:lvl5pPr>
      <a:lvl6pPr marL="342863" algn="l" rtl="0" eaLnBrk="1" fontAlgn="base" hangingPunct="1">
        <a:lnSpc>
          <a:spcPct val="90000"/>
        </a:lnSpc>
        <a:spcBef>
          <a:spcPct val="0"/>
        </a:spcBef>
        <a:spcAft>
          <a:spcPct val="0"/>
        </a:spcAft>
        <a:defRPr sz="2059" b="1">
          <a:solidFill>
            <a:srgbClr val="00776F"/>
          </a:solidFill>
          <a:latin typeface="Arial" charset="0"/>
        </a:defRPr>
      </a:lvl6pPr>
      <a:lvl7pPr marL="685725" algn="l" rtl="0" eaLnBrk="1" fontAlgn="base" hangingPunct="1">
        <a:lnSpc>
          <a:spcPct val="90000"/>
        </a:lnSpc>
        <a:spcBef>
          <a:spcPct val="0"/>
        </a:spcBef>
        <a:spcAft>
          <a:spcPct val="0"/>
        </a:spcAft>
        <a:defRPr sz="2059" b="1">
          <a:solidFill>
            <a:srgbClr val="00776F"/>
          </a:solidFill>
          <a:latin typeface="Arial" charset="0"/>
        </a:defRPr>
      </a:lvl7pPr>
      <a:lvl8pPr marL="1028588" algn="l" rtl="0" eaLnBrk="1" fontAlgn="base" hangingPunct="1">
        <a:lnSpc>
          <a:spcPct val="90000"/>
        </a:lnSpc>
        <a:spcBef>
          <a:spcPct val="0"/>
        </a:spcBef>
        <a:spcAft>
          <a:spcPct val="0"/>
        </a:spcAft>
        <a:defRPr sz="2059" b="1">
          <a:solidFill>
            <a:srgbClr val="00776F"/>
          </a:solidFill>
          <a:latin typeface="Arial" charset="0"/>
        </a:defRPr>
      </a:lvl8pPr>
      <a:lvl9pPr marL="1371450" algn="l" rtl="0" eaLnBrk="1" fontAlgn="base" hangingPunct="1">
        <a:lnSpc>
          <a:spcPct val="90000"/>
        </a:lnSpc>
        <a:spcBef>
          <a:spcPct val="0"/>
        </a:spcBef>
        <a:spcAft>
          <a:spcPct val="0"/>
        </a:spcAft>
        <a:defRPr sz="2059" b="1">
          <a:solidFill>
            <a:srgbClr val="00776F"/>
          </a:solidFill>
          <a:latin typeface="Arial" charset="0"/>
        </a:defRPr>
      </a:lvl9pPr>
    </p:titleStyle>
    <p:bodyStyle>
      <a:lvl1pPr marL="199978" indent="-199978" algn="l" rtl="0" eaLnBrk="1" fontAlgn="base" hangingPunct="1">
        <a:spcBef>
          <a:spcPts val="0"/>
        </a:spcBef>
        <a:spcAft>
          <a:spcPct val="0"/>
        </a:spcAft>
        <a:buClr>
          <a:srgbClr val="00B8AB"/>
        </a:buClr>
        <a:buChar char="•"/>
        <a:defRPr sz="2231">
          <a:solidFill>
            <a:schemeClr val="accent1">
              <a:lumMod val="75000"/>
            </a:schemeClr>
          </a:solidFill>
          <a:latin typeface="+mn-lt"/>
          <a:ea typeface="ＭＳ Ｐゴシック" charset="-128"/>
          <a:cs typeface="ＭＳ Ｐゴシック" charset="-128"/>
        </a:defRPr>
      </a:lvl1pPr>
      <a:lvl2pPr marL="399957" indent="-199978" algn="l" rtl="0" eaLnBrk="1" fontAlgn="base" hangingPunct="1">
        <a:spcBef>
          <a:spcPts val="0"/>
        </a:spcBef>
        <a:spcAft>
          <a:spcPct val="0"/>
        </a:spcAft>
        <a:buClr>
          <a:srgbClr val="A6A6A6"/>
        </a:buClr>
        <a:buSzPct val="100000"/>
        <a:buFont typeface="Times" pitchFamily="1" charset="0"/>
        <a:buChar char="•"/>
        <a:defRPr sz="1888">
          <a:solidFill>
            <a:schemeClr val="accent1">
              <a:lumMod val="75000"/>
            </a:schemeClr>
          </a:solidFill>
          <a:latin typeface="+mn-lt"/>
          <a:ea typeface="ＭＳ Ｐゴシック" charset="-128"/>
        </a:defRPr>
      </a:lvl2pPr>
      <a:lvl3pPr marL="599934" indent="-199978" algn="l" rtl="0" eaLnBrk="1" fontAlgn="base" hangingPunct="1">
        <a:spcBef>
          <a:spcPts val="0"/>
        </a:spcBef>
        <a:spcAft>
          <a:spcPct val="0"/>
        </a:spcAft>
        <a:buClr>
          <a:srgbClr val="006ED2"/>
        </a:buClr>
        <a:buChar char="•"/>
        <a:defRPr sz="1888">
          <a:solidFill>
            <a:schemeClr val="accent1">
              <a:lumMod val="75000"/>
            </a:schemeClr>
          </a:solidFill>
          <a:latin typeface="+mn-lt"/>
          <a:ea typeface="ＭＳ Ｐゴシック" charset="-128"/>
        </a:defRPr>
      </a:lvl3pPr>
      <a:lvl4pPr marL="799913" indent="-199978" algn="l" rtl="0" eaLnBrk="1" fontAlgn="base" hangingPunct="1">
        <a:spcBef>
          <a:spcPts val="0"/>
        </a:spcBef>
        <a:spcAft>
          <a:spcPct val="0"/>
        </a:spcAft>
        <a:buClr>
          <a:srgbClr val="00B8AB"/>
        </a:buClr>
        <a:buFont typeface="Times" pitchFamily="1" charset="0"/>
        <a:buChar char="•"/>
        <a:defRPr sz="1459">
          <a:solidFill>
            <a:schemeClr val="accent1">
              <a:lumMod val="75000"/>
            </a:schemeClr>
          </a:solidFill>
          <a:latin typeface="+mn-lt"/>
          <a:ea typeface="ＭＳ Ｐゴシック" charset="-128"/>
        </a:defRPr>
      </a:lvl4pPr>
      <a:lvl5pPr marL="999891" indent="-199978" algn="l" rtl="0" eaLnBrk="1" fontAlgn="base" hangingPunct="1">
        <a:spcBef>
          <a:spcPts val="0"/>
        </a:spcBef>
        <a:spcAft>
          <a:spcPct val="0"/>
        </a:spcAft>
        <a:buClr>
          <a:srgbClr val="86B9D3"/>
        </a:buClr>
        <a:buFont typeface="Times" pitchFamily="1" charset="0"/>
        <a:buChar char="•"/>
        <a:defRPr sz="1287">
          <a:solidFill>
            <a:schemeClr val="accent1">
              <a:lumMod val="75000"/>
            </a:schemeClr>
          </a:solidFill>
          <a:latin typeface="+mn-lt"/>
          <a:ea typeface="ＭＳ Ｐゴシック" charset="-128"/>
        </a:defRPr>
      </a:lvl5pPr>
      <a:lvl6pPr marL="1885744" indent="-171431" algn="l" rtl="0" eaLnBrk="1" fontAlgn="base" hangingPunct="1">
        <a:spcBef>
          <a:spcPct val="20000"/>
        </a:spcBef>
        <a:spcAft>
          <a:spcPct val="0"/>
        </a:spcAft>
        <a:buClr>
          <a:srgbClr val="86B9D3"/>
        </a:buClr>
        <a:buFont typeface="Times" charset="0"/>
        <a:buChar char="•"/>
        <a:defRPr sz="1030">
          <a:solidFill>
            <a:schemeClr val="tx1"/>
          </a:solidFill>
          <a:latin typeface="+mn-lt"/>
          <a:ea typeface="ＭＳ Ｐゴシック" charset="-128"/>
        </a:defRPr>
      </a:lvl6pPr>
      <a:lvl7pPr marL="2228607" indent="-171431" algn="l" rtl="0" eaLnBrk="1" fontAlgn="base" hangingPunct="1">
        <a:spcBef>
          <a:spcPct val="20000"/>
        </a:spcBef>
        <a:spcAft>
          <a:spcPct val="0"/>
        </a:spcAft>
        <a:buClr>
          <a:srgbClr val="86B9D3"/>
        </a:buClr>
        <a:buFont typeface="Times" charset="0"/>
        <a:buChar char="•"/>
        <a:defRPr sz="1030">
          <a:solidFill>
            <a:schemeClr val="tx1"/>
          </a:solidFill>
          <a:latin typeface="+mn-lt"/>
          <a:ea typeface="ＭＳ Ｐゴシック" charset="-128"/>
        </a:defRPr>
      </a:lvl7pPr>
      <a:lvl8pPr marL="2571470" indent="-171431" algn="l" rtl="0" eaLnBrk="1" fontAlgn="base" hangingPunct="1">
        <a:spcBef>
          <a:spcPct val="20000"/>
        </a:spcBef>
        <a:spcAft>
          <a:spcPct val="0"/>
        </a:spcAft>
        <a:buClr>
          <a:srgbClr val="86B9D3"/>
        </a:buClr>
        <a:buFont typeface="Times" charset="0"/>
        <a:buChar char="•"/>
        <a:defRPr sz="1030">
          <a:solidFill>
            <a:schemeClr val="tx1"/>
          </a:solidFill>
          <a:latin typeface="+mn-lt"/>
          <a:ea typeface="ＭＳ Ｐゴシック" charset="-128"/>
        </a:defRPr>
      </a:lvl8pPr>
      <a:lvl9pPr marL="2914332" indent="-171431" algn="l" rtl="0" eaLnBrk="1" fontAlgn="base" hangingPunct="1">
        <a:spcBef>
          <a:spcPct val="20000"/>
        </a:spcBef>
        <a:spcAft>
          <a:spcPct val="0"/>
        </a:spcAft>
        <a:buClr>
          <a:srgbClr val="86B9D3"/>
        </a:buClr>
        <a:buFont typeface="Times" charset="0"/>
        <a:buChar char="•"/>
        <a:defRPr sz="1030">
          <a:solidFill>
            <a:schemeClr val="tx1"/>
          </a:solidFill>
          <a:latin typeface="+mn-lt"/>
          <a:ea typeface="ＭＳ Ｐゴシック" charset="-128"/>
        </a:defRPr>
      </a:lvl9pPr>
    </p:bodyStyle>
    <p:otherStyle>
      <a:defPPr>
        <a:defRPr lang="en-US"/>
      </a:defPPr>
      <a:lvl1pPr marL="0" algn="l" defTabSz="342863" rtl="0" eaLnBrk="1" latinLnBrk="0" hangingPunct="1">
        <a:defRPr sz="1373" kern="1200">
          <a:solidFill>
            <a:schemeClr val="tx1"/>
          </a:solidFill>
          <a:latin typeface="+mn-lt"/>
          <a:ea typeface="+mn-ea"/>
          <a:cs typeface="+mn-cs"/>
        </a:defRPr>
      </a:lvl1pPr>
      <a:lvl2pPr marL="342863" algn="l" defTabSz="342863" rtl="0" eaLnBrk="1" latinLnBrk="0" hangingPunct="1">
        <a:defRPr sz="1373" kern="1200">
          <a:solidFill>
            <a:schemeClr val="tx1"/>
          </a:solidFill>
          <a:latin typeface="+mn-lt"/>
          <a:ea typeface="+mn-ea"/>
          <a:cs typeface="+mn-cs"/>
        </a:defRPr>
      </a:lvl2pPr>
      <a:lvl3pPr marL="685725" algn="l" defTabSz="342863" rtl="0" eaLnBrk="1" latinLnBrk="0" hangingPunct="1">
        <a:defRPr sz="1373" kern="1200">
          <a:solidFill>
            <a:schemeClr val="tx1"/>
          </a:solidFill>
          <a:latin typeface="+mn-lt"/>
          <a:ea typeface="+mn-ea"/>
          <a:cs typeface="+mn-cs"/>
        </a:defRPr>
      </a:lvl3pPr>
      <a:lvl4pPr marL="1028588" algn="l" defTabSz="342863" rtl="0" eaLnBrk="1" latinLnBrk="0" hangingPunct="1">
        <a:defRPr sz="1373" kern="1200">
          <a:solidFill>
            <a:schemeClr val="tx1"/>
          </a:solidFill>
          <a:latin typeface="+mn-lt"/>
          <a:ea typeface="+mn-ea"/>
          <a:cs typeface="+mn-cs"/>
        </a:defRPr>
      </a:lvl4pPr>
      <a:lvl5pPr marL="1371450" algn="l" defTabSz="342863" rtl="0" eaLnBrk="1" latinLnBrk="0" hangingPunct="1">
        <a:defRPr sz="1373" kern="1200">
          <a:solidFill>
            <a:schemeClr val="tx1"/>
          </a:solidFill>
          <a:latin typeface="+mn-lt"/>
          <a:ea typeface="+mn-ea"/>
          <a:cs typeface="+mn-cs"/>
        </a:defRPr>
      </a:lvl5pPr>
      <a:lvl6pPr marL="1714313" algn="l" defTabSz="342863" rtl="0" eaLnBrk="1" latinLnBrk="0" hangingPunct="1">
        <a:defRPr sz="1373" kern="1200">
          <a:solidFill>
            <a:schemeClr val="tx1"/>
          </a:solidFill>
          <a:latin typeface="+mn-lt"/>
          <a:ea typeface="+mn-ea"/>
          <a:cs typeface="+mn-cs"/>
        </a:defRPr>
      </a:lvl6pPr>
      <a:lvl7pPr marL="2057175" algn="l" defTabSz="342863" rtl="0" eaLnBrk="1" latinLnBrk="0" hangingPunct="1">
        <a:defRPr sz="1373" kern="1200">
          <a:solidFill>
            <a:schemeClr val="tx1"/>
          </a:solidFill>
          <a:latin typeface="+mn-lt"/>
          <a:ea typeface="+mn-ea"/>
          <a:cs typeface="+mn-cs"/>
        </a:defRPr>
      </a:lvl7pPr>
      <a:lvl8pPr marL="2400038" algn="l" defTabSz="342863" rtl="0" eaLnBrk="1" latinLnBrk="0" hangingPunct="1">
        <a:defRPr sz="1373" kern="1200">
          <a:solidFill>
            <a:schemeClr val="tx1"/>
          </a:solidFill>
          <a:latin typeface="+mn-lt"/>
          <a:ea typeface="+mn-ea"/>
          <a:cs typeface="+mn-cs"/>
        </a:defRPr>
      </a:lvl8pPr>
      <a:lvl9pPr marL="2742901" algn="l" defTabSz="342863" rtl="0" eaLnBrk="1" latinLnBrk="0" hangingPunct="1">
        <a:defRPr sz="137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B1A759-97F5-4866-9651-3EE9C7D86D0E}"/>
              </a:ext>
            </a:extLst>
          </p:cNvPr>
          <p:cNvSpPr>
            <a:spLocks noGrp="1"/>
          </p:cNvSpPr>
          <p:nvPr>
            <p:ph type="title"/>
          </p:nvPr>
        </p:nvSpPr>
        <p:spPr>
          <a:xfrm>
            <a:off x="1969634" y="66139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3916BF-E731-4B98-A3DA-BF4C3DABA853}"/>
              </a:ext>
            </a:extLst>
          </p:cNvPr>
          <p:cNvSpPr>
            <a:spLocks noGrp="1"/>
          </p:cNvSpPr>
          <p:nvPr>
            <p:ph type="body" idx="1"/>
          </p:nvPr>
        </p:nvSpPr>
        <p:spPr>
          <a:xfrm>
            <a:off x="1969634" y="2102392"/>
            <a:ext cx="7886700" cy="28696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4392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6" r:id="rId5"/>
    <p:sldLayoutId id="2147483757" r:id="rId6"/>
    <p:sldLayoutId id="2147483758" r:id="rId7"/>
    <p:sldLayoutId id="2147483764" r:id="rId8"/>
    <p:sldLayoutId id="2147483683" r:id="rId9"/>
    <p:sldLayoutId id="2147483684" r:id="rId10"/>
    <p:sldLayoutId id="2147483697" r:id="rId11"/>
    <p:sldLayoutId id="2147483685" r:id="rId12"/>
    <p:sldLayoutId id="2147483687" r:id="rId13"/>
    <p:sldLayoutId id="2147483688" r:id="rId14"/>
    <p:sldLayoutId id="2147483696" r:id="rId15"/>
    <p:sldLayoutId id="2147483695" r:id="rId16"/>
    <p:sldLayoutId id="2147483650" r:id="rId17"/>
    <p:sldLayoutId id="2147483694" r:id="rId18"/>
    <p:sldLayoutId id="2147483679" r:id="rId19"/>
    <p:sldLayoutId id="2147483691" r:id="rId20"/>
    <p:sldLayoutId id="2147483680" r:id="rId21"/>
    <p:sldLayoutId id="2147483681" r:id="rId22"/>
    <p:sldLayoutId id="2147483690" r:id="rId23"/>
    <p:sldLayoutId id="2147483689" r:id="rId24"/>
    <p:sldLayoutId id="2147483693" r:id="rId25"/>
    <p:sldLayoutId id="2147483682" r:id="rId26"/>
    <p:sldLayoutId id="2147483698" r:id="rId27"/>
    <p:sldLayoutId id="2147483699" r:id="rId28"/>
    <p:sldLayoutId id="2147483700" r:id="rId29"/>
    <p:sldLayoutId id="2147483701" r:id="rId30"/>
    <p:sldLayoutId id="2147483765" r:id="rId31"/>
    <p:sldLayoutId id="2147483766" r:id="rId32"/>
    <p:sldLayoutId id="2147483767" r:id="rId33"/>
    <p:sldLayoutId id="2147483768" r:id="rId34"/>
    <p:sldLayoutId id="2147483769" r:id="rId35"/>
  </p:sldLayoutIdLst>
  <p:hf hdr="0" ftr="0" dt="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B1A759-97F5-4866-9651-3EE9C7D86D0E}"/>
              </a:ext>
            </a:extLst>
          </p:cNvPr>
          <p:cNvSpPr>
            <a:spLocks noGrp="1"/>
          </p:cNvSpPr>
          <p:nvPr>
            <p:ph type="title"/>
          </p:nvPr>
        </p:nvSpPr>
        <p:spPr>
          <a:xfrm>
            <a:off x="1969634" y="66139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83916BF-E731-4B98-A3DA-BF4C3DABA853}"/>
              </a:ext>
            </a:extLst>
          </p:cNvPr>
          <p:cNvSpPr>
            <a:spLocks noGrp="1"/>
          </p:cNvSpPr>
          <p:nvPr>
            <p:ph type="body" idx="1"/>
          </p:nvPr>
        </p:nvSpPr>
        <p:spPr>
          <a:xfrm>
            <a:off x="1969634" y="2102392"/>
            <a:ext cx="7886700" cy="286965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80312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47.xml"/><Relationship Id="rId5" Type="http://schemas.openxmlformats.org/officeDocument/2006/relationships/image" Target="../media/image25.png"/><Relationship Id="rId4" Type="http://schemas.openxmlformats.org/officeDocument/2006/relationships/hyperlink" Target="https://insightextractor.com/2016/10/04/introduction-sql-performance-tuning-data-analyst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8.jpeg"/><Relationship Id="rId1" Type="http://schemas.openxmlformats.org/officeDocument/2006/relationships/slideLayout" Target="../slideLayouts/slideLayout48.xml"/><Relationship Id="rId4" Type="http://schemas.openxmlformats.org/officeDocument/2006/relationships/image" Target="../media/image31.jpg"/></Relationships>
</file>

<file path=ppt/slides/_rels/slide1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33.emf"/><Relationship Id="rId2" Type="http://schemas.openxmlformats.org/officeDocument/2006/relationships/slideLayout" Target="../slideLayouts/slideLayout1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2.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34.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8.jpeg"/><Relationship Id="rId1" Type="http://schemas.openxmlformats.org/officeDocument/2006/relationships/slideLayout" Target="../slideLayouts/slideLayout17.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8.wmf"/><Relationship Id="rId2" Type="http://schemas.openxmlformats.org/officeDocument/2006/relationships/slideLayout" Target="../slideLayouts/slideLayout44.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37.e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8.xml"/><Relationship Id="rId1" Type="http://schemas.openxmlformats.org/officeDocument/2006/relationships/slideLayout" Target="../slideLayouts/slideLayout43.xml"/><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117" Type="http://schemas.openxmlformats.org/officeDocument/2006/relationships/hyperlink" Target="https://www.ibm.com/support/knowledgecenter/ssw_aix_71/assembler/idalangref_lq_instruction.html?view=kc" TargetMode="External"/><Relationship Id="rId21" Type="http://schemas.openxmlformats.org/officeDocument/2006/relationships/hyperlink" Target="https://www.ibm.com/support/knowledgecenter/ssw_aix_71/assembler/idalangref_cache_line_flush_inst.html?view=kc" TargetMode="External"/><Relationship Id="rId63" Type="http://schemas.openxmlformats.org/officeDocument/2006/relationships/hyperlink" Target="https://www.ibm.com/support/knowledgecenter/ssw_aix_71/assembler/idalangref_fcmpu_instrs.html?view=kc" TargetMode="External"/><Relationship Id="rId159" Type="http://schemas.openxmlformats.org/officeDocument/2006/relationships/hyperlink" Target="https://www.ibm.com/support/knowledgecenter/ssw_aix_71/assembler/idalangref_nand_nd_instrs.html?view=kc" TargetMode="External"/><Relationship Id="rId170" Type="http://schemas.openxmlformats.org/officeDocument/2006/relationships/hyperlink" Target="https://www.ibm.com/support/knowledgecenter/ssw_aix_71/assembler/idalangref_rfsvc_instrs.html?view=kc" TargetMode="External"/><Relationship Id="rId226" Type="http://schemas.openxmlformats.org/officeDocument/2006/relationships/hyperlink" Target="https://www.ibm.com/support/knowledgecenter/ssw_aix_71/assembler/idalangref_stfqux_instrs.html?view=kc" TargetMode="External"/><Relationship Id="rId107" Type="http://schemas.openxmlformats.org/officeDocument/2006/relationships/hyperlink" Target="https://www.ibm.com/support/knowledgecenter/ssw_aix_71/assembler/idalangref_lha_half_instrs.html?view=kc" TargetMode="External"/><Relationship Id="rId11" Type="http://schemas.openxmlformats.org/officeDocument/2006/relationships/hyperlink" Target="https://www.ibm.com/support/knowledgecenter/ssw_aix_71/assembler/idalangref_addze_instruction.html?view=kc" TargetMode="External"/><Relationship Id="rId32" Type="http://schemas.openxmlformats.org/officeDocument/2006/relationships/hyperlink" Target="https://www.ibm.com/support/knowledgecenter/ssw_aix_71/assembler/idalangref_crnand_instrs.html?view=kc" TargetMode="External"/><Relationship Id="rId53" Type="http://schemas.openxmlformats.org/officeDocument/2006/relationships/hyperlink" Target="https://www.ibm.com/support/knowledgecenter/ssw_aix_71/assembler/idalangref_ecwx_instrs.html?view=kc" TargetMode="External"/><Relationship Id="rId74" Type="http://schemas.openxmlformats.org/officeDocument/2006/relationships/hyperlink" Target="https://www.ibm.com/support/knowledgecenter/ssw_aix_71/assembler/idalangref_fneg_instrs.html?view=kc" TargetMode="External"/><Relationship Id="rId128" Type="http://schemas.openxmlformats.org/officeDocument/2006/relationships/hyperlink" Target="https://www.ibm.com/support/knowledgecenter/ssw_aix_71/assembler/idalangref_lwzux_lux_instrs.html?view=kc" TargetMode="External"/><Relationship Id="rId149" Type="http://schemas.openxmlformats.org/officeDocument/2006/relationships/hyperlink" Target="https://www.ibm.com/support/knowledgecenter/ssw_aix_71/assembler/idalangref_mtspr_spregister_instrs.html?view=kc" TargetMode="External"/><Relationship Id="rId5" Type="http://schemas.openxmlformats.org/officeDocument/2006/relationships/hyperlink" Target="https://www.ibm.com/support/knowledgecenter/ssw_aix_71/assembler/idalangref_adde_inst.html?view=kc" TargetMode="External"/><Relationship Id="rId95" Type="http://schemas.openxmlformats.org/officeDocument/2006/relationships/hyperlink" Target="https://www.ibm.com/support/knowledgecenter/ssw_aix_71/assembler/idalangref_lfd_lfpd_instrs.html?view=kc" TargetMode="External"/><Relationship Id="rId160" Type="http://schemas.openxmlformats.org/officeDocument/2006/relationships/hyperlink" Target="https://www.ibm.com/support/knowledgecenter/ssw_aix_71/assembler/idalangref_neg_instrs.html?view=kc" TargetMode="External"/><Relationship Id="rId181" Type="http://schemas.openxmlformats.org/officeDocument/2006/relationships/hyperlink" Target="https://www.ibm.com/support/knowledgecenter/ssw_aix_71/assembler/idalangref_rlwnm_rlnm_rotateword_instrs.html?view=kc" TargetMode="External"/><Relationship Id="rId216" Type="http://schemas.openxmlformats.org/officeDocument/2006/relationships/hyperlink" Target="https://www.ibm.com/support/knowledgecenter/ssw_aix_71/assembler/idalangref_stdu_instrs.html?view=kc" TargetMode="External"/><Relationship Id="rId237" Type="http://schemas.openxmlformats.org/officeDocument/2006/relationships/hyperlink" Target="https://www.ibm.com/support/knowledgecenter/ssw_aix_71/assembler/idalangref_stmw_sm_instrs.html?view=kc" TargetMode="External"/><Relationship Id="rId258" Type="http://schemas.openxmlformats.org/officeDocument/2006/relationships/hyperlink" Target="https://www.ibm.com/support/knowledgecenter/ssw_aix_71/assembler/idalangref_tlbld_instrs.html?view=kc" TargetMode="External"/><Relationship Id="rId22" Type="http://schemas.openxmlformats.org/officeDocument/2006/relationships/hyperlink" Target="https://www.ibm.com/support/knowledgecenter/ssw_aix_71/assembler/idalangref_cache_line_inval.html?view=kc" TargetMode="External"/><Relationship Id="rId43" Type="http://schemas.openxmlformats.org/officeDocument/2006/relationships/hyperlink" Target="https://www.ibm.com/support/knowledgecenter/ssw_aix_71/assembler/idalangref_dclst_instrs.html?view=kc" TargetMode="External"/><Relationship Id="rId64" Type="http://schemas.openxmlformats.org/officeDocument/2006/relationships/hyperlink" Target="https://www.ibm.com/support/knowledgecenter/ssw_aix_71/assembler/idalangref_fctid_instrs.html?view=kc" TargetMode="External"/><Relationship Id="rId118" Type="http://schemas.openxmlformats.org/officeDocument/2006/relationships/hyperlink" Target="https://www.ibm.com/support/knowledgecenter/ssw_aix_71/assembler/idalangref_lscbx_comparebyte.html?view=kc" TargetMode="External"/><Relationship Id="rId139" Type="http://schemas.openxmlformats.org/officeDocument/2006/relationships/hyperlink" Target="https://www.ibm.com/support/knowledgecenter/ssw_aix_71/assembler/idalangref_mfspr_spr_instrs.html?view=kc" TargetMode="External"/><Relationship Id="rId85" Type="http://schemas.openxmlformats.org/officeDocument/2006/relationships/hyperlink" Target="https://www.ibm.com/support/knowledgecenter/ssw_aix_71/assembler/idalangref_isync_ics_instrs.html?view=kc" TargetMode="External"/><Relationship Id="rId150" Type="http://schemas.openxmlformats.org/officeDocument/2006/relationships/hyperlink" Target="https://www.ibm.com/support/knowledgecenter/ssw_aix_71/assembler/idalangref_mul_multiply_instrs.html?view=kc" TargetMode="External"/><Relationship Id="rId171" Type="http://schemas.openxmlformats.org/officeDocument/2006/relationships/hyperlink" Target="https://www.ibm.com/support/knowledgecenter/ssw_aix_71/assembler/idalangref_rldcl_rldw_cleft_instrs.html?view=kc" TargetMode="External"/><Relationship Id="rId192" Type="http://schemas.openxmlformats.org/officeDocument/2006/relationships/hyperlink" Target="https://www.ibm.com/support/knowledgecenter/ssw_aix_71/assembler/idalangref_sllq_shiftmq_instrs.html?view=kc" TargetMode="External"/><Relationship Id="rId206" Type="http://schemas.openxmlformats.org/officeDocument/2006/relationships/hyperlink" Target="https://www.ibm.com/support/knowledgecenter/ssw_aix_71/assembler/idalangref_srliq_instrs.html?view=kc" TargetMode="External"/><Relationship Id="rId227" Type="http://schemas.openxmlformats.org/officeDocument/2006/relationships/hyperlink" Target="https://www.ibm.com/support/knowledgecenter/ssw_aix_71/assembler/idalangref_stfqx_instrs.html?view=kc" TargetMode="External"/><Relationship Id="rId248" Type="http://schemas.openxmlformats.org/officeDocument/2006/relationships/hyperlink" Target="https://www.ibm.com/support/knowledgecenter/ssw_aix_71/assembler/idalangref_subfc_sf_instrs.html?view=kc" TargetMode="External"/><Relationship Id="rId12" Type="http://schemas.openxmlformats.org/officeDocument/2006/relationships/hyperlink" Target="https://www.ibm.com/support/knowledgecenter/ssw_aix_71/assembler/idalangref_andinstr.html?view=kc" TargetMode="External"/><Relationship Id="rId33" Type="http://schemas.openxmlformats.org/officeDocument/2006/relationships/hyperlink" Target="https://www.ibm.com/support/knowledgecenter/ssw_aix_71/assembler/idalangref_crnor_instrs.html?view=kc" TargetMode="External"/><Relationship Id="rId108" Type="http://schemas.openxmlformats.org/officeDocument/2006/relationships/hyperlink" Target="https://www.ibm.com/support/knowledgecenter/ssw_aix_71/assembler/idalangref_lhau_alg_instrs.html?view=kc" TargetMode="External"/><Relationship Id="rId129" Type="http://schemas.openxmlformats.org/officeDocument/2006/relationships/hyperlink" Target="https://www.ibm.com/support/knowledgecenter/ssw_aix_71/assembler/idalangref_lwzx_lx_lwzi_instrus.html?view=kc" TargetMode="External"/><Relationship Id="rId54" Type="http://schemas.openxmlformats.org/officeDocument/2006/relationships/hyperlink" Target="https://www.ibm.com/support/knowledgecenter/ssw_aix_71/assembler/idalangref_eieio_instrs.html?view=kc" TargetMode="External"/><Relationship Id="rId75" Type="http://schemas.openxmlformats.org/officeDocument/2006/relationships/hyperlink" Target="https://www.ibm.com/support/knowledgecenter/ssw_aix_71/assembler/idalangref_fnmadd_instrs.html?view=kc" TargetMode="External"/><Relationship Id="rId96" Type="http://schemas.openxmlformats.org/officeDocument/2006/relationships/hyperlink" Target="https://www.ibm.com/support/knowledgecenter/ssw_aix_71/assembler/idalangref_lfdu_lfpdu_instrs.html?view=kc" TargetMode="External"/><Relationship Id="rId140" Type="http://schemas.openxmlformats.org/officeDocument/2006/relationships/hyperlink" Target="https://www.ibm.com/support/knowledgecenter/ssw_aix_71/assembler/idalangref_mfsr_segreg_instrs.html?view=kc" TargetMode="External"/><Relationship Id="rId161" Type="http://schemas.openxmlformats.org/officeDocument/2006/relationships/hyperlink" Target="https://www.ibm.com/support/knowledgecenter/ssw_aix_71/assembler/idalangref_nor_nr_instrs.html?view=kc" TargetMode="External"/><Relationship Id="rId182" Type="http://schemas.openxmlformats.org/officeDocument/2006/relationships/hyperlink" Target="https://www.ibm.com/support/knowledgecenter/ssw_aix_71/assembler/idalangref_rrib_rotate_right_bit_instrs.html?view=kc" TargetMode="External"/><Relationship Id="rId217" Type="http://schemas.openxmlformats.org/officeDocument/2006/relationships/hyperlink" Target="https://www.ibm.com/support/knowledgecenter/ssw_aix_71/assembler/idalangref_stdux_instrs.html?view=kc" TargetMode="External"/><Relationship Id="rId6" Type="http://schemas.openxmlformats.org/officeDocument/2006/relationships/hyperlink" Target="https://www.ibm.com/support/knowledgecenter/ssw_aix_71/assembler/idalangref_cal_inst.html?view=kc" TargetMode="External"/><Relationship Id="rId238" Type="http://schemas.openxmlformats.org/officeDocument/2006/relationships/hyperlink" Target="https://www.ibm.com/support/knowledgecenter/ssw_aix_71/assembler/idalangref_stq_instruction.html?view=kc" TargetMode="External"/><Relationship Id="rId259" Type="http://schemas.openxmlformats.org/officeDocument/2006/relationships/hyperlink" Target="https://www.ibm.com/support/knowledgecenter/ssw_aix_71/assembler/idalangref_tlbli_instruction.html?view=kc" TargetMode="External"/><Relationship Id="rId23" Type="http://schemas.openxmlformats.org/officeDocument/2006/relationships/hyperlink" Target="https://www.ibm.com/support/knowledgecenter/ssw_aix_71/assembler/idalangref_cmp_instr.html?view=kc" TargetMode="External"/><Relationship Id="rId119" Type="http://schemas.openxmlformats.org/officeDocument/2006/relationships/hyperlink" Target="https://www.ibm.com/support/knowledgecenter/ssw_aix_71/assembler/idalangref_lswi_instrs.html?view=kc" TargetMode="External"/><Relationship Id="rId44" Type="http://schemas.openxmlformats.org/officeDocument/2006/relationships/hyperlink" Target="https://www.ibm.com/support/knowledgecenter/ssw_aix_71/assembler/idalangref_div_instrs.html?view=kc" TargetMode="External"/><Relationship Id="rId65" Type="http://schemas.openxmlformats.org/officeDocument/2006/relationships/hyperlink" Target="https://www.ibm.com/support/knowledgecenter/ssw_aix_71/assembler/idalangref_fctidz_instrs.html?view=kc" TargetMode="External"/><Relationship Id="rId86" Type="http://schemas.openxmlformats.org/officeDocument/2006/relationships/hyperlink" Target="https://www.ibm.com/support/knowledgecenter/ssw_aix_71/assembler/idalangref_lbz_zero_instrs.html?view=kc" TargetMode="External"/><Relationship Id="rId130" Type="http://schemas.openxmlformats.org/officeDocument/2006/relationships/hyperlink" Target="https://www.ibm.com/support/knowledgecenter/ssw_aix_71/assembler/idalangref_maskg_instrs.html?view=kc" TargetMode="External"/><Relationship Id="rId151" Type="http://schemas.openxmlformats.org/officeDocument/2006/relationships/hyperlink" Target="https://www.ibm.com/support/knowledgecenter/ssw_aix_71/assembler/idalangref_mulhd_hdword_instrs.html?view=kc" TargetMode="External"/><Relationship Id="rId172" Type="http://schemas.openxmlformats.org/officeDocument/2006/relationships/hyperlink" Target="https://www.ibm.com/support/knowledgecenter/ssw_aix_71/assembler/idalangref_rldicl_rletdword_instrs.html?view=kc" TargetMode="External"/><Relationship Id="rId193" Type="http://schemas.openxmlformats.org/officeDocument/2006/relationships/hyperlink" Target="https://www.ibm.com/support/knowledgecenter/ssw_aix_71/assembler/idalangref_slq_shiftleftmq_instrs.html?view=kc" TargetMode="External"/><Relationship Id="rId207" Type="http://schemas.openxmlformats.org/officeDocument/2006/relationships/hyperlink" Target="https://www.ibm.com/support/knowledgecenter/ssw_aix_71/assembler/idalangref_srlq_instrs.html?view=kc" TargetMode="External"/><Relationship Id="rId228" Type="http://schemas.openxmlformats.org/officeDocument/2006/relationships/hyperlink" Target="https://www.ibm.com/support/knowledgecenter/ssw_aix_71/assembler/idalangref_stfs_instrs.html?view=kc" TargetMode="External"/><Relationship Id="rId249" Type="http://schemas.openxmlformats.org/officeDocument/2006/relationships/hyperlink" Target="https://www.ibm.com/support/knowledgecenter/ssw_aix_71/assembler/idalangref_subfe_sfe_instrs.html?view=kc" TargetMode="External"/><Relationship Id="rId13" Type="http://schemas.openxmlformats.org/officeDocument/2006/relationships/hyperlink" Target="https://www.ibm.com/support/knowledgecenter/ssw_aix_71/assembler/idalangref_andcompl_inst.html?view=kc" TargetMode="External"/><Relationship Id="rId109" Type="http://schemas.openxmlformats.org/officeDocument/2006/relationships/hyperlink" Target="https://www.ibm.com/support/knowledgecenter/ssw_aix_71/assembler/idalangref_lhaux_halg_instrs.html?view=kc" TargetMode="External"/><Relationship Id="rId260" Type="http://schemas.openxmlformats.org/officeDocument/2006/relationships/hyperlink" Target="https://www.ibm.com/support/knowledgecenter/ssw_aix_71/assembler/idalangref_tlbli_instrs.html?view=kc" TargetMode="External"/><Relationship Id="rId34" Type="http://schemas.openxmlformats.org/officeDocument/2006/relationships/hyperlink" Target="https://www.ibm.com/support/knowledgecenter/ssw_aix_71/assembler/idalangref_cror_instrs.html?view=kc" TargetMode="External"/><Relationship Id="rId55" Type="http://schemas.openxmlformats.org/officeDocument/2006/relationships/hyperlink" Target="https://www.ibm.com/support/knowledgecenter/ssw_aix_71/assembler/idalangref_extsw_instrs.html?view=kc" TargetMode="External"/><Relationship Id="rId76" Type="http://schemas.openxmlformats.org/officeDocument/2006/relationships/hyperlink" Target="https://www.ibm.com/support/knowledgecenter/ssw_aix_71/assembler/idalangref_fnmsub_fnms_instrs.html?view=kc" TargetMode="External"/><Relationship Id="rId97" Type="http://schemas.openxmlformats.org/officeDocument/2006/relationships/hyperlink" Target="https://www.ibm.com/support/knowledgecenter/ssw_aix_71/assembler/idalangref_lfdux_lfdp_instrs.html?view=kc" TargetMode="External"/><Relationship Id="rId120" Type="http://schemas.openxmlformats.org/officeDocument/2006/relationships/hyperlink" Target="https://www.ibm.com/support/knowledgecenter/ssw_aix_71/assembler/idalangref_lswx_lsx_lswi_instrs.html?view=kc" TargetMode="External"/><Relationship Id="rId141" Type="http://schemas.openxmlformats.org/officeDocument/2006/relationships/hyperlink" Target="https://www.ibm.com/support/knowledgecenter/ssw_aix_71/assembler/idalangref_mfsri_segregind_instrs.html?view=kc" TargetMode="External"/><Relationship Id="rId7" Type="http://schemas.openxmlformats.org/officeDocument/2006/relationships/hyperlink" Target="https://www.ibm.com/support/knowledgecenter/ssw_aix_71/assembler/idalangref_addic_inst.html?view=kc" TargetMode="External"/><Relationship Id="rId162" Type="http://schemas.openxmlformats.org/officeDocument/2006/relationships/hyperlink" Target="https://www.ibm.com/support/knowledgecenter/ssw_aix_71/assembler/idalangref_or_instruction.html?view=kc" TargetMode="External"/><Relationship Id="rId183" Type="http://schemas.openxmlformats.org/officeDocument/2006/relationships/hyperlink" Target="https://www.ibm.com/support/knowledgecenter/ssw_aix_71/assembler/idalangref_scsystem_call_instrs.html?view=kc" TargetMode="External"/><Relationship Id="rId218" Type="http://schemas.openxmlformats.org/officeDocument/2006/relationships/hyperlink" Target="https://www.ibm.com/support/knowledgecenter/ssw_aix_71/assembler/idalangref_stdx_instrs.html?view=kc" TargetMode="External"/><Relationship Id="rId239" Type="http://schemas.openxmlformats.org/officeDocument/2006/relationships/hyperlink" Target="https://www.ibm.com/support/knowledgecenter/ssw_aix_71/assembler/idalangref_stswi_stsi_instrs.html?view=kc" TargetMode="External"/><Relationship Id="rId250" Type="http://schemas.openxmlformats.org/officeDocument/2006/relationships/hyperlink" Target="https://www.ibm.com/support/knowledgecenter/ssw_aix_71/assembler/idalangref_subfic_sfi_instrs.html?view=kc" TargetMode="External"/><Relationship Id="rId24" Type="http://schemas.openxmlformats.org/officeDocument/2006/relationships/hyperlink" Target="https://www.ibm.com/support/knowledgecenter/ssw_aix_71/assembler/idalangref_comp_immed.html?view=kc" TargetMode="External"/><Relationship Id="rId45" Type="http://schemas.openxmlformats.org/officeDocument/2006/relationships/hyperlink" Target="https://www.ibm.com/support/knowledgecenter/ssw_aix_71/assembler/idalangref_divd_instrs.html?view=kc" TargetMode="External"/><Relationship Id="rId66" Type="http://schemas.openxmlformats.org/officeDocument/2006/relationships/hyperlink" Target="https://www.ibm.com/support/knowledgecenter/ssw_aix_71/assembler/idalangref_fctiw_instrs.html?view=kc" TargetMode="External"/><Relationship Id="rId87" Type="http://schemas.openxmlformats.org/officeDocument/2006/relationships/hyperlink" Target="https://www.ibm.com/support/knowledgecenter/ssw_aix_71/assembler/idalangref_lbzu_lbyte_instrs.html?view=kc" TargetMode="External"/><Relationship Id="rId110" Type="http://schemas.openxmlformats.org/officeDocument/2006/relationships/hyperlink" Target="https://www.ibm.com/support/knowledgecenter/ssw_aix_71/assembler/idalangref_lhax_algind_instrs.html?view=kc" TargetMode="External"/><Relationship Id="rId131" Type="http://schemas.openxmlformats.org/officeDocument/2006/relationships/hyperlink" Target="https://www.ibm.com/support/knowledgecenter/ssw_aix_71/assembler/idalangref_maskir_instrs.html?view=kc" TargetMode="External"/><Relationship Id="rId152" Type="http://schemas.openxmlformats.org/officeDocument/2006/relationships/hyperlink" Target="https://www.ibm.com/support/knowledgecenter/ssw_aix_71/assembler/idalangref_mulhdu_mhdws_instrs.html?view=kc" TargetMode="External"/><Relationship Id="rId173" Type="http://schemas.openxmlformats.org/officeDocument/2006/relationships/hyperlink" Target="https://www.ibm.com/support/knowledgecenter/ssw_aix_71/assembler/idalangref_rldcr_rotldword_instrs.html?view=kc" TargetMode="External"/><Relationship Id="rId194" Type="http://schemas.openxmlformats.org/officeDocument/2006/relationships/hyperlink" Target="https://www.ibm.com/support/knowledgecenter/ssw_aix_71/assembler/idalangref_slw_slword_instrs.html?view=kc" TargetMode="External"/><Relationship Id="rId208" Type="http://schemas.openxmlformats.org/officeDocument/2006/relationships/hyperlink" Target="https://www.ibm.com/support/knowledgecenter/ssw_aix_71/assembler/idalangref_srq_instrs.html?view=kc" TargetMode="External"/><Relationship Id="rId229" Type="http://schemas.openxmlformats.org/officeDocument/2006/relationships/hyperlink" Target="https://www.ibm.com/support/knowledgecenter/ssw_aix_71/assembler/idalangref_stfsu_instrs.html?view=kc" TargetMode="External"/><Relationship Id="rId240" Type="http://schemas.openxmlformats.org/officeDocument/2006/relationships/hyperlink" Target="https://www.ibm.com/support/knowledgecenter/ssw_aix_71/assembler/idalangref_stswx_stsx.html?view=kc" TargetMode="External"/><Relationship Id="rId261" Type="http://schemas.openxmlformats.org/officeDocument/2006/relationships/hyperlink" Target="https://www.ibm.com/support/knowledgecenter/ssw_aix_71/assembler/idalangref_tlbsync_instrs.html?view=kc" TargetMode="External"/><Relationship Id="rId14" Type="http://schemas.openxmlformats.org/officeDocument/2006/relationships/hyperlink" Target="https://www.ibm.com/support/knowledgecenter/ssw_aix_71/assembler/idalangref_andil_inst.html?view=kc" TargetMode="External"/><Relationship Id="rId35" Type="http://schemas.openxmlformats.org/officeDocument/2006/relationships/hyperlink" Target="https://www.ibm.com/support/knowledgecenter/ssw_aix_71/assembler/idalangref_crorc_complement.html?view=kc" TargetMode="External"/><Relationship Id="rId56" Type="http://schemas.openxmlformats.org/officeDocument/2006/relationships/hyperlink" Target="https://www.ibm.com/support/knowledgecenter/ssw_aix_71/assembler/idalangref_eqv_instrs.html?view=kc" TargetMode="External"/><Relationship Id="rId77" Type="http://schemas.openxmlformats.org/officeDocument/2006/relationships/hyperlink" Target="https://www.ibm.com/support/knowledgecenter/ssw_aix_71/assembler/idalangref_fres_instrs.html?view=kc" TargetMode="External"/><Relationship Id="rId100" Type="http://schemas.openxmlformats.org/officeDocument/2006/relationships/hyperlink" Target="https://www.ibm.com/support/knowledgecenter/ssw_aix_71/assembler/idalangref_lfqu_lfpq_instrs.html?view=kc" TargetMode="External"/><Relationship Id="rId8" Type="http://schemas.openxmlformats.org/officeDocument/2006/relationships/hyperlink" Target="https://www.ibm.com/support/knowledgecenter/ssw_aix_71/assembler/idalangref_addic_imm_inst.html?view=kc" TargetMode="External"/><Relationship Id="rId98" Type="http://schemas.openxmlformats.org/officeDocument/2006/relationships/hyperlink" Target="https://www.ibm.com/support/knowledgecenter/ssw_aix_71/assembler/idalangref_lfdx_lfpdi_instrs.html?view=kc" TargetMode="External"/><Relationship Id="rId121" Type="http://schemas.openxmlformats.org/officeDocument/2006/relationships/hyperlink" Target="https://www.ibm.com/support/knowledgecenter/ssw_aix_71/assembler/idalangref_lwa_loadword_instrs.html?view=kc" TargetMode="External"/><Relationship Id="rId142" Type="http://schemas.openxmlformats.org/officeDocument/2006/relationships/hyperlink" Target="https://www.ibm.com/support/knowledgecenter/ssw_aix_71/assembler/idalangref_mfsrin_srindirect_instrs.html?view=kc" TargetMode="External"/><Relationship Id="rId163" Type="http://schemas.openxmlformats.org/officeDocument/2006/relationships/hyperlink" Target="https://www.ibm.com/support/knowledgecenter/ssw_aix_71/assembler/idalangref_or_compl_instrs.html?view=kc" TargetMode="External"/><Relationship Id="rId184" Type="http://schemas.openxmlformats.org/officeDocument/2006/relationships/hyperlink" Target="https://www.ibm.com/support/knowledgecenter/ssw_aix_71/assembler/idalangref_scv_instruction.html?view=kc" TargetMode="External"/><Relationship Id="rId219" Type="http://schemas.openxmlformats.org/officeDocument/2006/relationships/hyperlink" Target="https://www.ibm.com/support/knowledgecenter/ssw_aix_71/assembler/idalangref_stfd_instrs.html?view=kc" TargetMode="External"/><Relationship Id="rId230" Type="http://schemas.openxmlformats.org/officeDocument/2006/relationships/hyperlink" Target="https://www.ibm.com/support/knowledgecenter/ssw_aix_71/assembler/idalangref_stfsux_instrs.html?view=kc" TargetMode="External"/><Relationship Id="rId251" Type="http://schemas.openxmlformats.org/officeDocument/2006/relationships/hyperlink" Target="https://www.ibm.com/support/knowledgecenter/ssw_aix_71/assembler/idalangref_subfme_sfme_instrs.html?view=kc" TargetMode="External"/><Relationship Id="rId25" Type="http://schemas.openxmlformats.org/officeDocument/2006/relationships/hyperlink" Target="https://www.ibm.com/support/knowledgecenter/ssw_aix_71/assembler/idalangref_comp_logical_inst.html?view=kc" TargetMode="External"/><Relationship Id="rId46" Type="http://schemas.openxmlformats.org/officeDocument/2006/relationships/hyperlink" Target="https://www.ibm.com/support/knowledgecenter/ssw_aix_71/assembler/idalangref_divdu_instructions.html?view=kc" TargetMode="External"/><Relationship Id="rId67" Type="http://schemas.openxmlformats.org/officeDocument/2006/relationships/hyperlink" Target="https://www.ibm.com/support/knowledgecenter/ssw_aix_71/assembler/idalangref_fctiwz_instrs.html?view=kc" TargetMode="External"/><Relationship Id="rId88" Type="http://schemas.openxmlformats.org/officeDocument/2006/relationships/hyperlink" Target="https://www.ibm.com/support/knowledgecenter/ssw_aix_71/assembler/idalangref_lbzux_upindex_instrs.html?view=kc" TargetMode="External"/><Relationship Id="rId111" Type="http://schemas.openxmlformats.org/officeDocument/2006/relationships/hyperlink" Target="https://www.ibm.com/support/knowledgecenter/ssw_aix_71/assembler/idalangref_lhbrx_rev_instrs.html?view=kc" TargetMode="External"/><Relationship Id="rId132" Type="http://schemas.openxmlformats.org/officeDocument/2006/relationships/hyperlink" Target="https://www.ibm.com/support/knowledgecenter/ssw_aix_71/assembler/idalangref_mcrf_instrs.html?view=kc" TargetMode="External"/><Relationship Id="rId153" Type="http://schemas.openxmlformats.org/officeDocument/2006/relationships/hyperlink" Target="https://www.ibm.com/support/knowledgecenter/ssw_aix_71/assembler/idalangref_mulhw_mhw_instrs.html?view=kc" TargetMode="External"/><Relationship Id="rId174" Type="http://schemas.openxmlformats.org/officeDocument/2006/relationships/hyperlink" Target="https://www.ibm.com/support/knowledgecenter/ssw_aix_71/assembler/idalangref_rldic_rldwrdimm_instrs.html?view=kc" TargetMode="External"/><Relationship Id="rId195" Type="http://schemas.openxmlformats.org/officeDocument/2006/relationships/hyperlink" Target="https://www.ibm.com/support/knowledgecenter/ssw_aix_71/assembler/idalangref_srad_sradword_instrs.html?view=kc" TargetMode="External"/><Relationship Id="rId209" Type="http://schemas.openxmlformats.org/officeDocument/2006/relationships/hyperlink" Target="https://www.ibm.com/support/knowledgecenter/ssw_aix_71/assembler/idalangref_srw_sr_instrs.html?view=kc" TargetMode="External"/><Relationship Id="rId220" Type="http://schemas.openxmlformats.org/officeDocument/2006/relationships/hyperlink" Target="https://www.ibm.com/support/knowledgecenter/ssw_aix_71/assembler/idalangref_stfdu_instrs.html?view=kc" TargetMode="External"/><Relationship Id="rId241" Type="http://schemas.openxmlformats.org/officeDocument/2006/relationships/hyperlink" Target="https://www.ibm.com/support/knowledgecenter/ssw_aix_71/assembler/idalangref_stw_st_instrs.html?view=kc" TargetMode="External"/><Relationship Id="rId15" Type="http://schemas.openxmlformats.org/officeDocument/2006/relationships/hyperlink" Target="https://www.ibm.com/support/knowledgecenter/ssw_aix_71/assembler/idalangref_andis_instruct.html?view=kc" TargetMode="External"/><Relationship Id="rId36" Type="http://schemas.openxmlformats.org/officeDocument/2006/relationships/hyperlink" Target="https://www.ibm.com/support/knowledgecenter/ssw_aix_71/assembler/idalangref_crxor_inst.html?view=kc" TargetMode="External"/><Relationship Id="rId57" Type="http://schemas.openxmlformats.org/officeDocument/2006/relationships/hyperlink" Target="https://www.ibm.com/support/knowledgecenter/ssw_aix_71/assembler/idalangref_extsb_instruction.html?view=kc" TargetMode="External"/><Relationship Id="rId262" Type="http://schemas.openxmlformats.org/officeDocument/2006/relationships/hyperlink" Target="https://www.ibm.com/support/knowledgecenter/ssw_aix_71/assembler/idalangref_tw_t_instrs.html?view=kc" TargetMode="External"/><Relationship Id="rId78" Type="http://schemas.openxmlformats.org/officeDocument/2006/relationships/hyperlink" Target="https://www.ibm.com/support/knowledgecenter/ssw_aix_71/assembler/idalangref_frsp_spre_instrs.html?view=kc" TargetMode="External"/><Relationship Id="rId99" Type="http://schemas.openxmlformats.org/officeDocument/2006/relationships/hyperlink" Target="https://www.ibm.com/support/knowledgecenter/ssw_aix_71/assembler/idalangref_lfq_lfpq_instrs.html?view=kc" TargetMode="External"/><Relationship Id="rId101" Type="http://schemas.openxmlformats.org/officeDocument/2006/relationships/hyperlink" Target="https://www.ibm.com/support/knowledgecenter/ssw_aix_71/assembler/idalangref_lfqux_lfp_instrs.html?view=kc" TargetMode="External"/><Relationship Id="rId122" Type="http://schemas.openxmlformats.org/officeDocument/2006/relationships/hyperlink" Target="https://www.ibm.com/support/knowledgecenter/ssw_aix_71/assembler/idalangref_lwarx_lwri_instrs.html?view=kc" TargetMode="External"/><Relationship Id="rId143" Type="http://schemas.openxmlformats.org/officeDocument/2006/relationships/hyperlink" Target="https://www.ibm.com/support/knowledgecenter/ssw_aix_71/assembler/idalangref_mtcrf_cregf_instrs.html?view=kc" TargetMode="External"/><Relationship Id="rId164" Type="http://schemas.openxmlformats.org/officeDocument/2006/relationships/hyperlink" Target="https://www.ibm.com/support/knowledgecenter/ssw_aix_71/assembler/idalangref_oril_imm_instrs.html?view=kc" TargetMode="External"/><Relationship Id="rId185" Type="http://schemas.openxmlformats.org/officeDocument/2006/relationships/hyperlink" Target="https://www.ibm.com/support/knowledgecenter/ssw_aix_71/assembler/idalangref_subsimm_instrs.html?view=kc" TargetMode="External"/><Relationship Id="rId9" Type="http://schemas.openxmlformats.org/officeDocument/2006/relationships/hyperlink" Target="https://www.ibm.com/support/knowledgecenter/ssw_aix_71/assembler/idalangref_add_imm_shift_inst.html?view=kc" TargetMode="External"/><Relationship Id="rId210" Type="http://schemas.openxmlformats.org/officeDocument/2006/relationships/hyperlink" Target="https://www.ibm.com/support/knowledgecenter/ssw_aix_71/assembler/idalangref_stb_instrs.html?view=kc" TargetMode="External"/><Relationship Id="rId26" Type="http://schemas.openxmlformats.org/officeDocument/2006/relationships/hyperlink" Target="https://www.ibm.com/support/knowledgecenter/ssw_aix_71/assembler/idalangref_comp_log_immed_inst.html?view=kc" TargetMode="External"/><Relationship Id="rId231" Type="http://schemas.openxmlformats.org/officeDocument/2006/relationships/hyperlink" Target="https://www.ibm.com/support/knowledgecenter/ssw_aix_71/assembler/idalangref_stfsx_instrs.html?view=kc" TargetMode="External"/><Relationship Id="rId252" Type="http://schemas.openxmlformats.org/officeDocument/2006/relationships/hyperlink" Target="https://www.ibm.com/support/knowledgecenter/ssw_aix_71/assembler/idalangref_subfze_sfze.html?view=kc" TargetMode="External"/><Relationship Id="rId47" Type="http://schemas.openxmlformats.org/officeDocument/2006/relationships/hyperlink" Target="https://www.ibm.com/support/knowledgecenter/ssw_aix_71/assembler/idalangref_divs_short_inst.html?view=kc" TargetMode="External"/><Relationship Id="rId68" Type="http://schemas.openxmlformats.org/officeDocument/2006/relationships/hyperlink" Target="https://www.ibm.com/support/knowledgecenter/ssw_aix_71/assembler/idalangref_fdiv_fd_instrs.html?view=kc" TargetMode="External"/><Relationship Id="rId89" Type="http://schemas.openxmlformats.org/officeDocument/2006/relationships/hyperlink" Target="https://www.ibm.com/support/knowledgecenter/ssw_aix_71/assembler/idalangref_lbzx_lbyte_instrs.html?view=kc" TargetMode="External"/><Relationship Id="rId112" Type="http://schemas.openxmlformats.org/officeDocument/2006/relationships/hyperlink" Target="https://www.ibm.com/support/knowledgecenter/ssw_aix_71/assembler/idalangref_lhz_zero_instrs.html?view=kc" TargetMode="External"/><Relationship Id="rId133" Type="http://schemas.openxmlformats.org/officeDocument/2006/relationships/hyperlink" Target="https://www.ibm.com/support/knowledgecenter/ssw_aix_71/assembler/idalangref_mcrfs_fpscr_instrs.html?view=kc" TargetMode="External"/><Relationship Id="rId154" Type="http://schemas.openxmlformats.org/officeDocument/2006/relationships/hyperlink" Target="https://www.ibm.com/support/knowledgecenter/ssw_aix_71/assembler/idalangref_mulhwu_mhws_instrs.html?view=kc" TargetMode="External"/><Relationship Id="rId175" Type="http://schemas.openxmlformats.org/officeDocument/2006/relationships/hyperlink" Target="https://www.ibm.com/support/knowledgecenter/ssw_aix_71/assembler/idalangref_rldicl_rletdw_instrs.html?view=kc" TargetMode="External"/><Relationship Id="rId196" Type="http://schemas.openxmlformats.org/officeDocument/2006/relationships/hyperlink" Target="https://www.ibm.com/support/knowledgecenter/ssw_aix_71/assembler/idalangref_sradi_dwordimm_instrs.html?view=kc" TargetMode="External"/><Relationship Id="rId200" Type="http://schemas.openxmlformats.org/officeDocument/2006/relationships/hyperlink" Target="https://www.ibm.com/support/knowledgecenter/ssw_aix_71/assembler/idalangref_srawi_srai_instrs.html?view=kc" TargetMode="External"/><Relationship Id="rId16" Type="http://schemas.openxmlformats.org/officeDocument/2006/relationships/hyperlink" Target="https://www.ibm.com/support/knowledgecenter/ssw_aix_71/assembler/idalangref_bbranchinst.html?view=kc" TargetMode="External"/><Relationship Id="rId221" Type="http://schemas.openxmlformats.org/officeDocument/2006/relationships/hyperlink" Target="https://www.ibm.com/support/knowledgecenter/ssw_aix_71/assembler/idalangref_stfdux_instrs.html?view=kc" TargetMode="External"/><Relationship Id="rId242" Type="http://schemas.openxmlformats.org/officeDocument/2006/relationships/hyperlink" Target="https://www.ibm.com/support/knowledgecenter/ssw_aix_71/assembler/idalangref_stwbrx_stbrx.html?view=kc" TargetMode="External"/><Relationship Id="rId263" Type="http://schemas.openxmlformats.org/officeDocument/2006/relationships/hyperlink" Target="https://www.ibm.com/support/knowledgecenter/ssw_aix_71/assembler/idalangref_twi_ti_instrs.html?view=kc" TargetMode="External"/><Relationship Id="rId37" Type="http://schemas.openxmlformats.org/officeDocument/2006/relationships/hyperlink" Target="https://www.ibm.com/support/knowledgecenter/ssw_aix_71/assembler/idalangref_dcbf_instr.html?view=kc" TargetMode="External"/><Relationship Id="rId58" Type="http://schemas.openxmlformats.org/officeDocument/2006/relationships/hyperlink" Target="https://www.ibm.com/support/knowledgecenter/ssw_aix_71/assembler/idalangref_extsh_instrs.html?view=kc" TargetMode="External"/><Relationship Id="rId79" Type="http://schemas.openxmlformats.org/officeDocument/2006/relationships/hyperlink" Target="https://www.ibm.com/support/knowledgecenter/ssw_aix_71/assembler/idalangref_frsqrte_instrs.html?view=kc" TargetMode="External"/><Relationship Id="rId102" Type="http://schemas.openxmlformats.org/officeDocument/2006/relationships/hyperlink" Target="https://www.ibm.com/support/knowledgecenter/ssw_aix_71/assembler/idalangref_lfqx_lfpqi_instrs.html?view=kc" TargetMode="External"/><Relationship Id="rId123" Type="http://schemas.openxmlformats.org/officeDocument/2006/relationships/hyperlink" Target="https://www.ibm.com/support/knowledgecenter/ssw_aix_71/assembler/idalangref_lwaux_lwa_ui_instrs.html?view=kc" TargetMode="External"/><Relationship Id="rId144" Type="http://schemas.openxmlformats.org/officeDocument/2006/relationships/hyperlink" Target="https://www.ibm.com/support/knowledgecenter/ssw_aix_71/assembler/idalangref_mtfsb0_pscrbit0_instrs.html?view=kc" TargetMode="External"/><Relationship Id="rId90" Type="http://schemas.openxmlformats.org/officeDocument/2006/relationships/hyperlink" Target="https://www.ibm.com/support/knowledgecenter/ssw_aix_71/assembler/idalangref_ld_ldbword_instrs.html?view=kc" TargetMode="External"/><Relationship Id="rId165" Type="http://schemas.openxmlformats.org/officeDocument/2006/relationships/hyperlink" Target="https://www.ibm.com/support/knowledgecenter/ssw_aix_71/assembler/idalangref_oris_ish_instrs.html?view=kc" TargetMode="External"/><Relationship Id="rId186" Type="http://schemas.openxmlformats.org/officeDocument/2006/relationships/hyperlink" Target="https://www.ibm.com/support/knowledgecenter/ssw_aix_71/assembler/idalangref_subsimm_record_instrs.html?view=kc" TargetMode="External"/><Relationship Id="rId211" Type="http://schemas.openxmlformats.org/officeDocument/2006/relationships/hyperlink" Target="https://www.ibm.com/support/knowledgecenter/ssw_aix_71/assembler/idalangref_stbu_instrs.html?view=kc" TargetMode="External"/><Relationship Id="rId232" Type="http://schemas.openxmlformats.org/officeDocument/2006/relationships/hyperlink" Target="https://www.ibm.com/support/knowledgecenter/ssw_aix_71/assembler/idalangref_sth_instrs.html?view=kc" TargetMode="External"/><Relationship Id="rId253" Type="http://schemas.openxmlformats.org/officeDocument/2006/relationships/hyperlink" Target="https://www.ibm.com/support/knowledgecenter/ssw_aix_71/assembler/idalangref_svc_instrs.html?view=kc" TargetMode="External"/><Relationship Id="rId27" Type="http://schemas.openxmlformats.org/officeDocument/2006/relationships/hyperlink" Target="https://www.ibm.com/support/knowledgecenter/ssw_aix_71/assembler/idalangref_cntlzd_inst.html?view=kc" TargetMode="External"/><Relationship Id="rId48" Type="http://schemas.openxmlformats.org/officeDocument/2006/relationships/hyperlink" Target="https://www.ibm.com/support/knowledgecenter/ssw_aix_71/assembler/idalangref_divw_instrs.html?view=kc" TargetMode="External"/><Relationship Id="rId69" Type="http://schemas.openxmlformats.org/officeDocument/2006/relationships/hyperlink" Target="https://www.ibm.com/support/knowledgecenter/ssw_aix_71/assembler/idalangref_fmadd_instrs.html?view=kc" TargetMode="External"/><Relationship Id="rId113" Type="http://schemas.openxmlformats.org/officeDocument/2006/relationships/hyperlink" Target="https://www.ibm.com/support/knowledgecenter/ssw_aix_71/assembler/idalangref_lhzu_zeroupdate_instrs.html?view=kc" TargetMode="External"/><Relationship Id="rId134" Type="http://schemas.openxmlformats.org/officeDocument/2006/relationships/hyperlink" Target="https://www.ibm.com/support/knowledgecenter/ssw_aix_71/assembler/idalangref_mcrxr_xer_instrs.html?view=kc" TargetMode="External"/><Relationship Id="rId80" Type="http://schemas.openxmlformats.org/officeDocument/2006/relationships/hyperlink" Target="https://www.ibm.com/support/knowledgecenter/ssw_aix_71/assembler/idalangref_fsel_fp_instrs.html?view=kc" TargetMode="External"/><Relationship Id="rId155" Type="http://schemas.openxmlformats.org/officeDocument/2006/relationships/hyperlink" Target="https://www.ibm.com/support/knowledgecenter/ssw_aix_71/assembler/idalangref_mulld_mldw_instrs.html?view=kc" TargetMode="External"/><Relationship Id="rId176" Type="http://schemas.openxmlformats.org/officeDocument/2006/relationships/hyperlink" Target="https://www.ibm.com/support/knowledgecenter/ssw_aix_71/assembler/idalangref_rldicr_rletdw_instrs.html?view=kc" TargetMode="External"/><Relationship Id="rId197" Type="http://schemas.openxmlformats.org/officeDocument/2006/relationships/hyperlink" Target="https://www.ibm.com/support/knowledgecenter/ssw_aix_71/assembler/idalangref_sraiq_ralgimm_mq_instrs.html?view=kc" TargetMode="External"/><Relationship Id="rId201" Type="http://schemas.openxmlformats.org/officeDocument/2006/relationships/hyperlink" Target="https://www.ibm.com/support/knowledgecenter/ssw_aix_71/assembler/idalangref_srd_instrs.html?view=kc" TargetMode="External"/><Relationship Id="rId222" Type="http://schemas.openxmlformats.org/officeDocument/2006/relationships/hyperlink" Target="https://www.ibm.com/support/knowledgecenter/ssw_aix_71/assembler/idalangref_stfdx_instrs.html?view=kc" TargetMode="External"/><Relationship Id="rId243" Type="http://schemas.openxmlformats.org/officeDocument/2006/relationships/hyperlink" Target="https://www.ibm.com/support/knowledgecenter/ssw_aix_71/assembler/idalangref_stwcx_instrs.html?view=kc" TargetMode="External"/><Relationship Id="rId264" Type="http://schemas.openxmlformats.org/officeDocument/2006/relationships/hyperlink" Target="https://www.ibm.com/support/knowledgecenter/ssw_aix_71/assembler/idalangref_xor_instrs.html?view=kc" TargetMode="External"/><Relationship Id="rId17" Type="http://schemas.openxmlformats.org/officeDocument/2006/relationships/hyperlink" Target="https://www.ibm.com/support/knowledgecenter/ssw_aix_71/assembler/idalangref_bcbr_inst.html?view=kc" TargetMode="External"/><Relationship Id="rId38" Type="http://schemas.openxmlformats.org/officeDocument/2006/relationships/hyperlink" Target="https://www.ibm.com/support/knowledgecenter/ssw_aix_71/assembler/idalangref_dcbi_instrs.html?view=kc" TargetMode="External"/><Relationship Id="rId59" Type="http://schemas.openxmlformats.org/officeDocument/2006/relationships/hyperlink" Target="https://www.ibm.com/support/knowledgecenter/ssw_aix_71/assembler/idalangref_fabs_instrs.html?view=kc" TargetMode="External"/><Relationship Id="rId103" Type="http://schemas.openxmlformats.org/officeDocument/2006/relationships/hyperlink" Target="https://www.ibm.com/support/knowledgecenter/ssw_aix_71/assembler/idalangref_lfs_lfps_instr.html?view=kc" TargetMode="External"/><Relationship Id="rId124" Type="http://schemas.openxmlformats.org/officeDocument/2006/relationships/hyperlink" Target="https://www.ibm.com/support/knowledgecenter/ssw_aix_71/assembler/idalangref_lwax_ind_instrs.html?view=kc" TargetMode="External"/><Relationship Id="rId70" Type="http://schemas.openxmlformats.org/officeDocument/2006/relationships/hyperlink" Target="https://www.ibm.com/support/knowledgecenter/ssw_aix_71/assembler/idalangref_fmr_instrs.html?view=kc" TargetMode="External"/><Relationship Id="rId91" Type="http://schemas.openxmlformats.org/officeDocument/2006/relationships/hyperlink" Target="https://www.ibm.com/support/knowledgecenter/ssw_aix_71/assembler/idalangref_ldarx_reind_instrs.html?view=kc" TargetMode="External"/><Relationship Id="rId145" Type="http://schemas.openxmlformats.org/officeDocument/2006/relationships/hyperlink" Target="https://www.ibm.com/support/knowledgecenter/ssw_aix_71/assembler/idalangref_mtfsb1_fpscrbit1_instrs.html?view=kc" TargetMode="External"/><Relationship Id="rId166" Type="http://schemas.openxmlformats.org/officeDocument/2006/relationships/hyperlink" Target="https://www.ibm.com/support/knowledgecenter/ssw_aix_71/assembler/idalangref_popcntbd.html?view=kc" TargetMode="External"/><Relationship Id="rId187" Type="http://schemas.openxmlformats.org/officeDocument/2006/relationships/hyperlink" Target="https://www.ibm.com/support/knowledgecenter/ssw_aix_71/assembler/idalangref_sld_sletdword_instrs.html?view=kc" TargetMode="External"/><Relationship Id="rId1" Type="http://schemas.openxmlformats.org/officeDocument/2006/relationships/slideLayout" Target="../slideLayouts/slideLayout48.xml"/><Relationship Id="rId212" Type="http://schemas.openxmlformats.org/officeDocument/2006/relationships/hyperlink" Target="https://www.ibm.com/support/knowledgecenter/ssw_aix_71/assembler/idalangref_stbux_instrs.html?view=kc" TargetMode="External"/><Relationship Id="rId233" Type="http://schemas.openxmlformats.org/officeDocument/2006/relationships/hyperlink" Target="https://www.ibm.com/support/knowledgecenter/ssw_aix_71/assembler/idalangref_sthbrx_instrs.html?view=kc" TargetMode="External"/><Relationship Id="rId254" Type="http://schemas.openxmlformats.org/officeDocument/2006/relationships/hyperlink" Target="https://www.ibm.com/support/knowledgecenter/ssw_aix_71/assembler/idalangref_sync_dcs_instrs.html?view=kc" TargetMode="External"/><Relationship Id="rId28" Type="http://schemas.openxmlformats.org/officeDocument/2006/relationships/hyperlink" Target="https://www.ibm.com/support/knowledgecenter/ssw_aix_71/assembler/idalangref_cntlzw_instrs.html?view=kc" TargetMode="External"/><Relationship Id="rId49" Type="http://schemas.openxmlformats.org/officeDocument/2006/relationships/hyperlink" Target="https://www.ibm.com/support/knowledgecenter/ssw_aix_71/assembler/idalangref_divwu_instrs.html?view=kc" TargetMode="External"/><Relationship Id="rId114" Type="http://schemas.openxmlformats.org/officeDocument/2006/relationships/hyperlink" Target="https://www.ibm.com/support/knowledgecenter/ssw_aix_71/assembler/idalangref_lhzux_upindx_instrs.html?view=kc" TargetMode="External"/><Relationship Id="rId60" Type="http://schemas.openxmlformats.org/officeDocument/2006/relationships/hyperlink" Target="https://www.ibm.com/support/knowledgecenter/ssw_aix_71/assembler/idalangref_fadd_instrs.html?view=kc" TargetMode="External"/><Relationship Id="rId81" Type="http://schemas.openxmlformats.org/officeDocument/2006/relationships/hyperlink" Target="https://www.ibm.com/support/knowledgecenter/ssw_aix_71/assembler/idalangref_sqrt_dp_instrs.html?view=kc" TargetMode="External"/><Relationship Id="rId135" Type="http://schemas.openxmlformats.org/officeDocument/2006/relationships/hyperlink" Target="https://www.ibm.com/support/knowledgecenter/ssw_aix_71/assembler/idalangref_mfcr_mcr_instrs.html?view=kc" TargetMode="External"/><Relationship Id="rId156" Type="http://schemas.openxmlformats.org/officeDocument/2006/relationships/hyperlink" Target="https://www.ibm.com/support/knowledgecenter/ssw_aix_71/assembler/idalangref_mulli_mlw_instrs.html?view=kc" TargetMode="External"/><Relationship Id="rId177" Type="http://schemas.openxmlformats.org/officeDocument/2006/relationships/hyperlink" Target="https://www.ibm.com/support/knowledgecenter/ssw_aix_71/assembler/idalangref_rldimi_rleftdword_instrs.html?view=kc" TargetMode="External"/><Relationship Id="rId198" Type="http://schemas.openxmlformats.org/officeDocument/2006/relationships/hyperlink" Target="https://www.ibm.com/support/knowledgecenter/ssw_aix_71/assembler/idalangref_sraq_alg_mq_instrs.html?view=kc" TargetMode="External"/><Relationship Id="rId202" Type="http://schemas.openxmlformats.org/officeDocument/2006/relationships/hyperlink" Target="https://www.ibm.com/support/knowledgecenter/ssw_aix_71/assembler/idalangref_sre_instrs.html?view=kc" TargetMode="External"/><Relationship Id="rId223" Type="http://schemas.openxmlformats.org/officeDocument/2006/relationships/hyperlink" Target="https://www.ibm.com/support/knowledgecenter/ssw_aix_71/assembler/idalangref_stfiwx_instrs.html?view=kc" TargetMode="External"/><Relationship Id="rId244" Type="http://schemas.openxmlformats.org/officeDocument/2006/relationships/hyperlink" Target="https://www.ibm.com/support/knowledgecenter/ssw_aix_71/assembler/idalangref_stwu_stu_instrs.html?view=kc" TargetMode="External"/><Relationship Id="rId18" Type="http://schemas.openxmlformats.org/officeDocument/2006/relationships/hyperlink" Target="https://www.ibm.com/support/knowledgecenter/ssw_aix_71/assembler/idalangref_bcctr_inst.html?view=kc" TargetMode="External"/><Relationship Id="rId39" Type="http://schemas.openxmlformats.org/officeDocument/2006/relationships/hyperlink" Target="https://www.ibm.com/support/knowledgecenter/ssw_aix_71/assembler/idalangref_dcbst_instrs.html?view=kc" TargetMode="External"/><Relationship Id="rId265" Type="http://schemas.openxmlformats.org/officeDocument/2006/relationships/hyperlink" Target="https://www.ibm.com/support/knowledgecenter/ssw_aix_71/assembler/idalangref_xori_xoril_instrs.html?view=kc" TargetMode="External"/><Relationship Id="rId50" Type="http://schemas.openxmlformats.org/officeDocument/2006/relationships/hyperlink" Target="https://www.ibm.com/support/knowledgecenter/ssw_aix_71/assembler/idalangref_divzzero_inst.html?view=kc" TargetMode="External"/><Relationship Id="rId104" Type="http://schemas.openxmlformats.org/officeDocument/2006/relationships/hyperlink" Target="https://www.ibm.com/support/knowledgecenter/ssw_aix_71/assembler/idalangref_lfsu_lfps_instrs.html?view=kc" TargetMode="External"/><Relationship Id="rId125" Type="http://schemas.openxmlformats.org/officeDocument/2006/relationships/hyperlink" Target="https://www.ibm.com/support/knowledgecenter/ssw_aix_71/assembler/idalangref_lwbrx_lbx_lwbri_instrs.html?view=kc" TargetMode="External"/><Relationship Id="rId146" Type="http://schemas.openxmlformats.org/officeDocument/2006/relationships/hyperlink" Target="https://www.ibm.com/support/knowledgecenter/ssw_aix_71/assembler/idalangref_mtfsf_fpscrfields_instrs.html?view=kc" TargetMode="External"/><Relationship Id="rId167" Type="http://schemas.openxmlformats.org/officeDocument/2006/relationships/hyperlink" Target="https://www.ibm.com/support/knowledgecenter/ssw_aix_71/assembler/idalangref_real_addr_cmp_instrs.html?view=kc" TargetMode="External"/><Relationship Id="rId188" Type="http://schemas.openxmlformats.org/officeDocument/2006/relationships/hyperlink" Target="https://www.ibm.com/support/knowledgecenter/ssw_aix_71/assembler/idalangref_sle_shift_left_ext_instrs.html?view=kc" TargetMode="External"/><Relationship Id="rId71" Type="http://schemas.openxmlformats.org/officeDocument/2006/relationships/hyperlink" Target="https://www.ibm.com/support/knowledgecenter/ssw_aix_71/assembler/idalangref_fmsubms_instrs.html?view=kc" TargetMode="External"/><Relationship Id="rId92" Type="http://schemas.openxmlformats.org/officeDocument/2006/relationships/hyperlink" Target="https://www.ibm.com/support/knowledgecenter/ssw_aix_71/assembler/idalangref_ldu_dword_instrs.html?view=kc" TargetMode="External"/><Relationship Id="rId213" Type="http://schemas.openxmlformats.org/officeDocument/2006/relationships/hyperlink" Target="https://www.ibm.com/support/knowledgecenter/ssw_aix_71/assembler/idalangref_stbx_instrs.html?view=kc" TargetMode="External"/><Relationship Id="rId234" Type="http://schemas.openxmlformats.org/officeDocument/2006/relationships/hyperlink" Target="https://www.ibm.com/support/knowledgecenter/ssw_aix_71/assembler/idalangref_sthu_instrs.html?view=kc" TargetMode="External"/><Relationship Id="rId2" Type="http://schemas.openxmlformats.org/officeDocument/2006/relationships/hyperlink" Target="https://www.ibm.com/support/knowledgecenter/ssw_aix_71/assembler/idalangref_alangref_abs.html?view=kc" TargetMode="External"/><Relationship Id="rId29" Type="http://schemas.openxmlformats.org/officeDocument/2006/relationships/hyperlink" Target="https://www.ibm.com/support/knowledgecenter/ssw_aix_71/assembler/idalangref_crand_inst.html?view=kc" TargetMode="External"/><Relationship Id="rId255" Type="http://schemas.openxmlformats.org/officeDocument/2006/relationships/hyperlink" Target="https://www.ibm.com/support/knowledgecenter/ssw_aix_71/assembler/idalangref_td_tdword_instrs.html?view=kc" TargetMode="External"/><Relationship Id="rId40" Type="http://schemas.openxmlformats.org/officeDocument/2006/relationships/hyperlink" Target="https://www.ibm.com/support/knowledgecenter/ssw_aix_71/assembler/idalangref_dcbt_instrs.html?view=kc" TargetMode="External"/><Relationship Id="rId115" Type="http://schemas.openxmlformats.org/officeDocument/2006/relationships/hyperlink" Target="https://www.ibm.com/support/knowledgecenter/ssw_aix_71/assembler/idalangref_lhzc_lh_zi_instrs.html?view=kc" TargetMode="External"/><Relationship Id="rId136" Type="http://schemas.openxmlformats.org/officeDocument/2006/relationships/hyperlink" Target="https://www.ibm.com/support/knowledgecenter/ssw_aix_71/assembler/idalangref_mffs_fpscr_instrs.html?view=kc" TargetMode="External"/><Relationship Id="rId157" Type="http://schemas.openxmlformats.org/officeDocument/2006/relationships/hyperlink" Target="https://www.ibm.com/support/knowledgecenter/ssw_aix_71/assembler/idalangref_mullw_mlword_instrs.html?view=kc" TargetMode="External"/><Relationship Id="rId178" Type="http://schemas.openxmlformats.org/officeDocument/2006/relationships/hyperlink" Target="https://www.ibm.com/support/knowledgecenter/ssw_aix_71/assembler/idalangref_rlmi_rot_left_mask_instrs.html?view=kc" TargetMode="External"/><Relationship Id="rId61" Type="http://schemas.openxmlformats.org/officeDocument/2006/relationships/hyperlink" Target="https://www.ibm.com/support/knowledgecenter/ssw_aix_71/assembler/idalangref_fcfid_instrs.html?view=kc" TargetMode="External"/><Relationship Id="rId82" Type="http://schemas.openxmlformats.org/officeDocument/2006/relationships/hyperlink" Target="https://www.ibm.com/support/knowledgecenter/ssw_aix_71/assembler/idalangref_fsqrts_rsingle_instrs.html?view=kc" TargetMode="External"/><Relationship Id="rId199" Type="http://schemas.openxmlformats.org/officeDocument/2006/relationships/hyperlink" Target="https://www.ibm.com/support/knowledgecenter/ssw_aix_71/assembler/idalangref_sraw_instrs.html?view=kc" TargetMode="External"/><Relationship Id="rId203" Type="http://schemas.openxmlformats.org/officeDocument/2006/relationships/hyperlink" Target="https://www.ibm.com/support/knowledgecenter/ssw_aix_71/assembler/idalangref_srea_instrs.html?view=kc" TargetMode="External"/><Relationship Id="rId19" Type="http://schemas.openxmlformats.org/officeDocument/2006/relationships/hyperlink" Target="https://www.ibm.com/support/knowledgecenter/ssw_aix_71/assembler/idalangref_branch_conditional_link_register.html?view=kc" TargetMode="External"/><Relationship Id="rId224" Type="http://schemas.openxmlformats.org/officeDocument/2006/relationships/hyperlink" Target="https://www.ibm.com/support/knowledgecenter/ssw_aix_71/assembler/idalangref_stfq_instrs.html?view=kc" TargetMode="External"/><Relationship Id="rId245" Type="http://schemas.openxmlformats.org/officeDocument/2006/relationships/hyperlink" Target="https://www.ibm.com/support/knowledgecenter/ssw_aix_71/assembler/idalangref_stwux_stux_instrs.html?view=kc" TargetMode="External"/><Relationship Id="rId266" Type="http://schemas.openxmlformats.org/officeDocument/2006/relationships/hyperlink" Target="https://www.ibm.com/support/knowledgecenter/ssw_aix_71/assembler/idalangref_xoris_xoriou_instrs.html?view=kc" TargetMode="External"/><Relationship Id="rId30" Type="http://schemas.openxmlformats.org/officeDocument/2006/relationships/hyperlink" Target="https://www.ibm.com/support/knowledgecenter/ssw_aix_71/assembler/idalangref_crandc_instruction.html?view=kc" TargetMode="External"/><Relationship Id="rId105" Type="http://schemas.openxmlformats.org/officeDocument/2006/relationships/hyperlink" Target="https://www.ibm.com/support/knowledgecenter/ssw_aix_71/assembler/idalangref_lsux_lfps_instrs.html?view=kc" TargetMode="External"/><Relationship Id="rId126" Type="http://schemas.openxmlformats.org/officeDocument/2006/relationships/hyperlink" Target="https://www.ibm.com/support/knowledgecenter/ssw_aix_71/assembler/idalangref_lwz_lwo_instrs.html?view=kc" TargetMode="External"/><Relationship Id="rId147" Type="http://schemas.openxmlformats.org/officeDocument/2006/relationships/hyperlink" Target="https://www.ibm.com/support/knowledgecenter/ssw_aix_71/assembler/idalangref_mtfsfi_fpscrfield_imm_instrs.html?view=kc" TargetMode="External"/><Relationship Id="rId168" Type="http://schemas.openxmlformats.org/officeDocument/2006/relationships/hyperlink" Target="https://www.ibm.com/support/knowledgecenter/ssw_aix_71/assembler/idalangref_rfi_retfinter_instrs.html?view=kc" TargetMode="External"/><Relationship Id="rId51" Type="http://schemas.openxmlformats.org/officeDocument/2006/relationships/hyperlink" Target="https://www.ibm.com/support/knowledgecenter/ssw_aix_71/assembler/idalangref_dozi_imm_inst.html?view=kc" TargetMode="External"/><Relationship Id="rId72" Type="http://schemas.openxmlformats.org/officeDocument/2006/relationships/hyperlink" Target="https://www.ibm.com/support/knowledgecenter/ssw_aix_71/assembler/idalangref_fmul_fm_instrs.html?view=kc" TargetMode="External"/><Relationship Id="rId93" Type="http://schemas.openxmlformats.org/officeDocument/2006/relationships/hyperlink" Target="https://www.ibm.com/support/knowledgecenter/ssw_aix_71/assembler/idalangref_ldux_ldword_indx_instrs.html?view=kc" TargetMode="External"/><Relationship Id="rId189" Type="http://schemas.openxmlformats.org/officeDocument/2006/relationships/hyperlink" Target="https://www.ibm.com/support/knowledgecenter/ssw_aix_71/assembler/idalangref_sleq_shiftleft_ext_mq_instrs.html?view=kc" TargetMode="External"/><Relationship Id="rId3" Type="http://schemas.openxmlformats.org/officeDocument/2006/relationships/hyperlink" Target="https://www.ibm.com/support/knowledgecenter/ssw_aix_71/assembler/idalangref_cax.html?view=kc" TargetMode="External"/><Relationship Id="rId214" Type="http://schemas.openxmlformats.org/officeDocument/2006/relationships/hyperlink" Target="https://www.ibm.com/support/knowledgecenter/ssw_aix_71/assembler/idalangref_std_instrs.html?view=kc" TargetMode="External"/><Relationship Id="rId235" Type="http://schemas.openxmlformats.org/officeDocument/2006/relationships/hyperlink" Target="https://www.ibm.com/support/knowledgecenter/ssw_aix_71/assembler/idalangref_sthux_instrs.html?view=kc" TargetMode="External"/><Relationship Id="rId256" Type="http://schemas.openxmlformats.org/officeDocument/2006/relationships/hyperlink" Target="https://www.ibm.com/support/knowledgecenter/ssw_aix_71/assembler/idalangref_tdi_tdword_instrs.html?view=kc" TargetMode="External"/><Relationship Id="rId116" Type="http://schemas.openxmlformats.org/officeDocument/2006/relationships/hyperlink" Target="https://www.ibm.com/support/knowledgecenter/ssw_aix_71/assembler/idalangref_lmw_lm_instrs.html?view=kc" TargetMode="External"/><Relationship Id="rId137" Type="http://schemas.openxmlformats.org/officeDocument/2006/relationships/hyperlink" Target="https://www.ibm.com/support/knowledgecenter/ssw_aix_71/assembler/idalangref_mfmsr_msr_instrs.html?view=kc" TargetMode="External"/><Relationship Id="rId158" Type="http://schemas.openxmlformats.org/officeDocument/2006/relationships/hyperlink" Target="https://www.ibm.com/support/knowledgecenter/ssw_aix_71/assembler/idalangref_nabs_negabs_instrs.html?view=kc" TargetMode="External"/><Relationship Id="rId20" Type="http://schemas.openxmlformats.org/officeDocument/2006/relationships/hyperlink" Target="https://www.ibm.com/support/knowledgecenter/ssw_aix_71/assembler/idalangref_cache_comp_size_inst.html?view=kc" TargetMode="External"/><Relationship Id="rId41" Type="http://schemas.openxmlformats.org/officeDocument/2006/relationships/hyperlink" Target="https://www.ibm.com/support/knowledgecenter/ssw_aix_71/assembler/idalangref_dcbstst_instrs.html?view=kc" TargetMode="External"/><Relationship Id="rId62" Type="http://schemas.openxmlformats.org/officeDocument/2006/relationships/hyperlink" Target="https://www.ibm.com/support/knowledgecenter/ssw_aix_71/assembler/idalangref_fcmpo_instrs.html?view=kc" TargetMode="External"/><Relationship Id="rId83" Type="http://schemas.openxmlformats.org/officeDocument/2006/relationships/hyperlink" Target="https://www.ibm.com/support/knowledgecenter/ssw_aix_71/assembler/idalangref_fsub_fs_instrs.html?view=kc" TargetMode="External"/><Relationship Id="rId179" Type="http://schemas.openxmlformats.org/officeDocument/2006/relationships/hyperlink" Target="https://www.ibm.com/support/knowledgecenter/ssw_aix_71/assembler/idalangref_rlwimi_rlimi_rotwrd_instrs.html?view=kc" TargetMode="External"/><Relationship Id="rId190" Type="http://schemas.openxmlformats.org/officeDocument/2006/relationships/hyperlink" Target="https://www.ibm.com/support/knowledgecenter/ssw_aix_71/assembler/idalangref_sliq_immmq_instrs.html?view=kc" TargetMode="External"/><Relationship Id="rId204" Type="http://schemas.openxmlformats.org/officeDocument/2006/relationships/hyperlink" Target="https://www.ibm.com/support/knowledgecenter/ssw_aix_71/assembler/idalangref_sreq_instrs.html?view=kc" TargetMode="External"/><Relationship Id="rId225" Type="http://schemas.openxmlformats.org/officeDocument/2006/relationships/hyperlink" Target="https://www.ibm.com/support/knowledgecenter/ssw_aix_71/assembler/idalangref_stfqu_instrs.html?view=kc" TargetMode="External"/><Relationship Id="rId246" Type="http://schemas.openxmlformats.org/officeDocument/2006/relationships/hyperlink" Target="https://www.ibm.com/support/knowledgecenter/ssw_aix_71/assembler/idalangref_stwx_stx_instrs.html?view=kc" TargetMode="External"/><Relationship Id="rId106" Type="http://schemas.openxmlformats.org/officeDocument/2006/relationships/hyperlink" Target="https://www.ibm.com/support/knowledgecenter/ssw_aix_71/assembler/idalangref_lfsx_lfpsi_instrs.html?view=kc" TargetMode="External"/><Relationship Id="rId127" Type="http://schemas.openxmlformats.org/officeDocument/2006/relationships/hyperlink" Target="https://www.ibm.com/support/knowledgecenter/ssw_aix_71/assembler/idalangref_lwzu_lwzo_instrs.html?view=kc" TargetMode="External"/><Relationship Id="rId10" Type="http://schemas.openxmlformats.org/officeDocument/2006/relationships/hyperlink" Target="https://www.ibm.com/support/knowledgecenter/ssw_aix_71/assembler/idalangref_ame_instruction.html?view=kc" TargetMode="External"/><Relationship Id="rId31" Type="http://schemas.openxmlformats.org/officeDocument/2006/relationships/hyperlink" Target="https://www.ibm.com/support/knowledgecenter/ssw_aix_71/assembler/idalangref_creqv_inst.html?view=kc" TargetMode="External"/><Relationship Id="rId52" Type="http://schemas.openxmlformats.org/officeDocument/2006/relationships/hyperlink" Target="https://www.ibm.com/support/knowledgecenter/ssw_aix_71/assembler/idalangref_eciwx_indx_inst.html?view=kc" TargetMode="External"/><Relationship Id="rId73" Type="http://schemas.openxmlformats.org/officeDocument/2006/relationships/hyperlink" Target="https://www.ibm.com/support/knowledgecenter/ssw_aix_71/assembler/idalangref_fnabs_instrs.html?view=kc" TargetMode="External"/><Relationship Id="rId94" Type="http://schemas.openxmlformats.org/officeDocument/2006/relationships/hyperlink" Target="https://www.ibm.com/support/knowledgecenter/ssw_aix_71/assembler/idalangref_ldx_ldword_instrs.html?view=kc" TargetMode="External"/><Relationship Id="rId148" Type="http://schemas.openxmlformats.org/officeDocument/2006/relationships/hyperlink" Target="https://www.ibm.com/support/knowledgecenter/ssw_aix_71/assembler/idalangref_mtocrf_instruction.html?view=kc" TargetMode="External"/><Relationship Id="rId169" Type="http://schemas.openxmlformats.org/officeDocument/2006/relationships/hyperlink" Target="https://www.ibm.com/support/knowledgecenter/ssw_aix_71/assembler/idalangref_rfid_intdword_instrs.html?view=kc" TargetMode="External"/><Relationship Id="rId4" Type="http://schemas.openxmlformats.org/officeDocument/2006/relationships/hyperlink" Target="https://www.ibm.com/support/knowledgecenter/ssw_aix_71/assembler/idalangref_addcarryinst.html?view=kc" TargetMode="External"/><Relationship Id="rId180" Type="http://schemas.openxmlformats.org/officeDocument/2006/relationships/hyperlink" Target="https://www.ibm.com/support/knowledgecenter/ssw_aix_71/assembler/idalangref_rlwinm_rlinm_rtlwrdimm_instrs.html?view=kc" TargetMode="External"/><Relationship Id="rId215" Type="http://schemas.openxmlformats.org/officeDocument/2006/relationships/hyperlink" Target="https://www.ibm.com/support/knowledgecenter/ssw_aix_71/assembler/idalangref_stdcx_instrs.html?view=kc" TargetMode="External"/><Relationship Id="rId236" Type="http://schemas.openxmlformats.org/officeDocument/2006/relationships/hyperlink" Target="https://www.ibm.com/support/knowledgecenter/ssw_aix_71/assembler/idalangref_sthx_instrs.html?view=kc" TargetMode="External"/><Relationship Id="rId257" Type="http://schemas.openxmlformats.org/officeDocument/2006/relationships/hyperlink" Target="https://www.ibm.com/support/knowledgecenter/ssw_aix_71/assembler/idalangref_tlbie_tlbi_instrs.html?view=kc" TargetMode="External"/><Relationship Id="rId42" Type="http://schemas.openxmlformats.org/officeDocument/2006/relationships/hyperlink" Target="https://www.ibm.com/support/knowledgecenter/ssw_aix_71/assembler/idalangref_dcbz_instrs.html?view=kc" TargetMode="External"/><Relationship Id="rId84" Type="http://schemas.openxmlformats.org/officeDocument/2006/relationships/hyperlink" Target="https://www.ibm.com/support/knowledgecenter/ssw_aix_71/assembler/idalangref_icbi_cbinv_instrs.html?view=kc" TargetMode="External"/><Relationship Id="rId138" Type="http://schemas.openxmlformats.org/officeDocument/2006/relationships/hyperlink" Target="https://www.ibm.com/support/knowledgecenter/ssw_aix_71/assembler/idalangref_mfocrf_instruction.html?view=kc" TargetMode="External"/><Relationship Id="rId191" Type="http://schemas.openxmlformats.org/officeDocument/2006/relationships/hyperlink" Target="https://www.ibm.com/support/knowledgecenter/ssw_aix_71/assembler/idalangref_slliq_sleftlng_mq_instrs.html?view=kc" TargetMode="External"/><Relationship Id="rId205" Type="http://schemas.openxmlformats.org/officeDocument/2006/relationships/hyperlink" Target="https://www.ibm.com/support/knowledgecenter/ssw_aix_71/assembler/idalangref_sriq_instrs.html?view=kc" TargetMode="External"/><Relationship Id="rId247" Type="http://schemas.openxmlformats.org/officeDocument/2006/relationships/hyperlink" Target="https://www.ibm.com/support/knowledgecenter/ssw_aix_71/assembler/idalangref_subf_instrs.html?view=kc"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43.jpg"/></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1.xml"/><Relationship Id="rId1" Type="http://schemas.openxmlformats.org/officeDocument/2006/relationships/slideLayout" Target="../slideLayouts/slideLayout43.xml"/><Relationship Id="rId4" Type="http://schemas.openxmlformats.org/officeDocument/2006/relationships/image" Target="../media/image42.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28.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1" name="Picture 10" descr="Icon&#10;&#10;Description automatically generated">
            <a:extLst>
              <a:ext uri="{FF2B5EF4-FFF2-40B4-BE49-F238E27FC236}">
                <a16:creationId xmlns:a16="http://schemas.microsoft.com/office/drawing/2014/main" id="{66D51AB8-C5EA-458C-B2C9-A1571CC224E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214" r="2101" b="4"/>
          <a:stretch/>
        </p:blipFill>
        <p:spPr>
          <a:xfrm>
            <a:off x="4196442" y="1029206"/>
            <a:ext cx="4947557" cy="3942454"/>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
        <p:nvSpPr>
          <p:cNvPr id="6" name="TextBox 5">
            <a:extLst>
              <a:ext uri="{FF2B5EF4-FFF2-40B4-BE49-F238E27FC236}">
                <a16:creationId xmlns:a16="http://schemas.microsoft.com/office/drawing/2014/main" id="{C6D06874-0668-4CE3-8ED4-15DE0566F04D}"/>
              </a:ext>
            </a:extLst>
          </p:cNvPr>
          <p:cNvSpPr txBox="1"/>
          <p:nvPr/>
        </p:nvSpPr>
        <p:spPr>
          <a:xfrm>
            <a:off x="7402733" y="4521526"/>
            <a:ext cx="1471649" cy="415498"/>
          </a:xfrm>
          <a:prstGeom prst="rect">
            <a:avLst/>
          </a:prstGeom>
          <a:noFill/>
        </p:spPr>
        <p:txBody>
          <a:bodyPr wrap="square" rtlCol="0">
            <a:spAutoFit/>
          </a:bodyPr>
          <a:lstStyle/>
          <a:p>
            <a:pPr algn="r" defTabSz="685800"/>
            <a:r>
              <a:rPr lang="en-US" sz="2100" dirty="0">
                <a:solidFill>
                  <a:prstClr val="white"/>
                </a:solidFill>
                <a:latin typeface="Acumin Pro Condensed Semibold" panose="020B0706020202020204" pitchFamily="34" charset="0"/>
              </a:rPr>
              <a:t>z/OS</a:t>
            </a:r>
          </a:p>
        </p:txBody>
      </p:sp>
      <p:sp>
        <p:nvSpPr>
          <p:cNvPr id="7" name="TextBox 6">
            <a:extLst>
              <a:ext uri="{FF2B5EF4-FFF2-40B4-BE49-F238E27FC236}">
                <a16:creationId xmlns:a16="http://schemas.microsoft.com/office/drawing/2014/main" id="{31A74970-D3AC-445E-B424-707D9898A321}"/>
              </a:ext>
            </a:extLst>
          </p:cNvPr>
          <p:cNvSpPr txBox="1"/>
          <p:nvPr/>
        </p:nvSpPr>
        <p:spPr>
          <a:xfrm>
            <a:off x="4446402" y="2294751"/>
            <a:ext cx="4454955" cy="553998"/>
          </a:xfrm>
          <a:prstGeom prst="rect">
            <a:avLst/>
          </a:prstGeom>
          <a:noFill/>
        </p:spPr>
        <p:txBody>
          <a:bodyPr wrap="square" rtlCol="0">
            <a:spAutoFit/>
          </a:bodyPr>
          <a:lstStyle/>
          <a:p>
            <a:pPr algn="r" defTabSz="685800"/>
            <a:r>
              <a:rPr lang="en-US" sz="3000" b="1" dirty="0">
                <a:latin typeface="Acumin Pro Condensed Semibold" panose="020B0706020202020204" pitchFamily="34" charset="0"/>
              </a:rPr>
              <a:t>SQL Tuning that Still Works</a:t>
            </a:r>
            <a:endParaRPr lang="en-US" sz="2700" b="1" dirty="0">
              <a:latin typeface="Acumin Pro Condensed Semibold" panose="020B0706020202020204" pitchFamily="34" charset="0"/>
            </a:endParaRPr>
          </a:p>
        </p:txBody>
      </p:sp>
      <p:sp>
        <p:nvSpPr>
          <p:cNvPr id="8" name="TextBox 7">
            <a:extLst>
              <a:ext uri="{FF2B5EF4-FFF2-40B4-BE49-F238E27FC236}">
                <a16:creationId xmlns:a16="http://schemas.microsoft.com/office/drawing/2014/main" id="{8B390F9C-EE70-457A-9341-9744ED6E5228}"/>
              </a:ext>
            </a:extLst>
          </p:cNvPr>
          <p:cNvSpPr txBox="1"/>
          <p:nvPr/>
        </p:nvSpPr>
        <p:spPr>
          <a:xfrm>
            <a:off x="2793930" y="2833790"/>
            <a:ext cx="5092065" cy="415498"/>
          </a:xfrm>
          <a:prstGeom prst="rect">
            <a:avLst/>
          </a:prstGeom>
          <a:noFill/>
        </p:spPr>
        <p:txBody>
          <a:bodyPr wrap="square" rtlCol="0">
            <a:spAutoFit/>
          </a:bodyPr>
          <a:lstStyle/>
          <a:p>
            <a:pPr algn="r" defTabSz="685800"/>
            <a:r>
              <a:rPr lang="en-US" sz="2100" b="1" dirty="0">
                <a:latin typeface="Acumin Pro Condensed Semibold" panose="020B0706020202020204" pitchFamily="34" charset="0"/>
              </a:rPr>
              <a:t>Sheryl Larsen</a:t>
            </a:r>
            <a:r>
              <a:rPr lang="en-US" sz="2100" dirty="0">
                <a:latin typeface="Acumin Pro Condensed Semibold" panose="020B0706020202020204" pitchFamily="34" charset="0"/>
              </a:rPr>
              <a:t>, BMC</a:t>
            </a:r>
          </a:p>
        </p:txBody>
      </p:sp>
      <p:pic>
        <p:nvPicPr>
          <p:cNvPr id="10" name="Picture 9" descr="Graphical user interface&#10;&#10;Description automatically generated with medium confidence">
            <a:extLst>
              <a:ext uri="{FF2B5EF4-FFF2-40B4-BE49-F238E27FC236}">
                <a16:creationId xmlns:a16="http://schemas.microsoft.com/office/drawing/2014/main" id="{9725D21F-F9DF-DF4C-866C-3F43BF3CC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846" y="2152993"/>
            <a:ext cx="2972060" cy="874442"/>
          </a:xfrm>
          <a:prstGeom prst="rect">
            <a:avLst/>
          </a:prstGeom>
        </p:spPr>
      </p:pic>
      <p:sp>
        <p:nvSpPr>
          <p:cNvPr id="2" name="Rectangle 1">
            <a:extLst>
              <a:ext uri="{FF2B5EF4-FFF2-40B4-BE49-F238E27FC236}">
                <a16:creationId xmlns:a16="http://schemas.microsoft.com/office/drawing/2014/main" id="{E454BF8C-D311-4D5B-BD55-F1858EAFBB3B}"/>
              </a:ext>
            </a:extLst>
          </p:cNvPr>
          <p:cNvSpPr/>
          <p:nvPr/>
        </p:nvSpPr>
        <p:spPr>
          <a:xfrm>
            <a:off x="5171269" y="4256056"/>
            <a:ext cx="2656753" cy="646331"/>
          </a:xfrm>
          <a:prstGeom prst="rect">
            <a:avLst/>
          </a:prstGeom>
        </p:spPr>
        <p:txBody>
          <a:bodyPr wrap="none">
            <a:spAutoFit/>
          </a:bodyPr>
          <a:lstStyle/>
          <a:p>
            <a:pPr algn="ctr"/>
            <a:r>
              <a:rPr lang="en-US" dirty="0">
                <a:solidFill>
                  <a:srgbClr val="FF0000"/>
                </a:solidFill>
              </a:rPr>
              <a:t>Even with the Intelligence </a:t>
            </a:r>
            <a:br>
              <a:rPr lang="en-US" dirty="0">
                <a:solidFill>
                  <a:srgbClr val="FF0000"/>
                </a:solidFill>
              </a:rPr>
            </a:br>
            <a:r>
              <a:rPr lang="en-US" dirty="0">
                <a:solidFill>
                  <a:srgbClr val="FF0000"/>
                </a:solidFill>
              </a:rPr>
              <a:t>of Db2zAI</a:t>
            </a:r>
          </a:p>
        </p:txBody>
      </p:sp>
    </p:spTree>
    <p:extLst>
      <p:ext uri="{BB962C8B-B14F-4D97-AF65-F5344CB8AC3E}">
        <p14:creationId xmlns:p14="http://schemas.microsoft.com/office/powerpoint/2010/main" val="2748325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D429D19-004C-4B9A-A16A-9F81D037680C}"/>
              </a:ext>
            </a:extLst>
          </p:cNvPr>
          <p:cNvSpPr txBox="1">
            <a:spLocks/>
          </p:cNvSpPr>
          <p:nvPr/>
        </p:nvSpPr>
        <p:spPr>
          <a:xfrm>
            <a:off x="365761" y="742950"/>
            <a:ext cx="8412480" cy="685704"/>
          </a:xfrm>
          <a:prstGeom prst="rect">
            <a:avLst/>
          </a:prstGeom>
        </p:spPr>
        <p:txBody>
          <a:bodyPr vert="horz" lIns="91440" tIns="45720" rIns="91440" bIns="45720" rtlCol="0" anchor="ctr">
            <a:normAutofit fontScale="75000" lnSpcReduction="20000"/>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a:t>Execution time is when the Access Plan is given to the Buffer Manager</a:t>
            </a:r>
            <a:endParaRPr lang="en-US" dirty="0"/>
          </a:p>
        </p:txBody>
      </p:sp>
      <p:sp>
        <p:nvSpPr>
          <p:cNvPr id="5" name="AutoShape 6" descr="Water droplets">
            <a:extLst>
              <a:ext uri="{FF2B5EF4-FFF2-40B4-BE49-F238E27FC236}">
                <a16:creationId xmlns:a16="http://schemas.microsoft.com/office/drawing/2014/main" id="{A24C6A43-D8F0-4F6B-9B4E-2D7FA81BC0FF}"/>
              </a:ext>
            </a:extLst>
          </p:cNvPr>
          <p:cNvSpPr>
            <a:spLocks noChangeArrowheads="1"/>
          </p:cNvSpPr>
          <p:nvPr/>
        </p:nvSpPr>
        <p:spPr bwMode="auto">
          <a:xfrm>
            <a:off x="3474546" y="2005330"/>
            <a:ext cx="2010926" cy="1485709"/>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6" name="Text Box 8">
            <a:extLst>
              <a:ext uri="{FF2B5EF4-FFF2-40B4-BE49-F238E27FC236}">
                <a16:creationId xmlns:a16="http://schemas.microsoft.com/office/drawing/2014/main" id="{2CD69974-7110-4504-940F-F401F8A92078}"/>
              </a:ext>
            </a:extLst>
          </p:cNvPr>
          <p:cNvSpPr txBox="1">
            <a:spLocks noChangeArrowheads="1"/>
          </p:cNvSpPr>
          <p:nvPr/>
        </p:nvSpPr>
        <p:spPr bwMode="auto">
          <a:xfrm>
            <a:off x="3514498" y="3205946"/>
            <a:ext cx="1844459" cy="35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7" name="Rectangle 18">
            <a:extLst>
              <a:ext uri="{FF2B5EF4-FFF2-40B4-BE49-F238E27FC236}">
                <a16:creationId xmlns:a16="http://schemas.microsoft.com/office/drawing/2014/main" id="{91C99AA0-0E85-4A69-B26B-34DB486E2FEF}"/>
              </a:ext>
            </a:extLst>
          </p:cNvPr>
          <p:cNvSpPr>
            <a:spLocks noChangeArrowheads="1"/>
          </p:cNvSpPr>
          <p:nvPr/>
        </p:nvSpPr>
        <p:spPr bwMode="auto">
          <a:xfrm>
            <a:off x="3253045" y="3778283"/>
            <a:ext cx="1933249" cy="398054"/>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830" dirty="0">
                <a:solidFill>
                  <a:schemeClr val="bg1"/>
                </a:solidFill>
                <a:effectLst>
                  <a:outerShdw blurRad="38100" dist="38100" dir="2700000" algn="tl">
                    <a:srgbClr val="000000"/>
                  </a:outerShdw>
                </a:effectLst>
                <a:latin typeface="Arial" charset="0"/>
              </a:rPr>
              <a:t>Buffer Manager</a:t>
            </a:r>
          </a:p>
        </p:txBody>
      </p:sp>
      <p:sp>
        <p:nvSpPr>
          <p:cNvPr id="8" name="Rectangle 7">
            <a:extLst>
              <a:ext uri="{FF2B5EF4-FFF2-40B4-BE49-F238E27FC236}">
                <a16:creationId xmlns:a16="http://schemas.microsoft.com/office/drawing/2014/main" id="{5FAADF64-0491-4D01-AB24-532D47812A23}"/>
              </a:ext>
            </a:extLst>
          </p:cNvPr>
          <p:cNvSpPr>
            <a:spLocks noChangeArrowheads="1"/>
          </p:cNvSpPr>
          <p:nvPr/>
        </p:nvSpPr>
        <p:spPr bwMode="auto">
          <a:xfrm>
            <a:off x="4356298" y="3712658"/>
            <a:ext cx="999438" cy="161373"/>
          </a:xfrm>
          <a:prstGeom prst="rect">
            <a:avLst/>
          </a:prstGeom>
          <a:solidFill>
            <a:srgbClr val="0000FF">
              <a:alpha val="70195"/>
            </a:srgbClr>
          </a:solidFill>
          <a:ln w="9525" algn="ctr">
            <a:solidFill>
              <a:schemeClr val="tx1"/>
            </a:solidFill>
            <a:miter lim="800000"/>
            <a:headEnd/>
            <a:tailEnd/>
          </a:ln>
        </p:spPr>
        <p:txBody>
          <a:bodyPr wrap="none" lIns="68694" tIns="34347" rIns="68694" bIns="34347"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Access Plans</a:t>
            </a:r>
          </a:p>
        </p:txBody>
      </p:sp>
      <p:sp>
        <p:nvSpPr>
          <p:cNvPr id="9" name="AutoShape 15">
            <a:extLst>
              <a:ext uri="{FF2B5EF4-FFF2-40B4-BE49-F238E27FC236}">
                <a16:creationId xmlns:a16="http://schemas.microsoft.com/office/drawing/2014/main" id="{964857C1-AEA7-43D8-934E-273C31AB6294}"/>
              </a:ext>
            </a:extLst>
          </p:cNvPr>
          <p:cNvSpPr>
            <a:spLocks noChangeArrowheads="1"/>
          </p:cNvSpPr>
          <p:nvPr/>
        </p:nvSpPr>
        <p:spPr bwMode="auto">
          <a:xfrm>
            <a:off x="3363568" y="4405487"/>
            <a:ext cx="1064282" cy="534683"/>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Data</a:t>
            </a:r>
          </a:p>
        </p:txBody>
      </p:sp>
      <p:sp>
        <p:nvSpPr>
          <p:cNvPr id="10" name="AutoShape 28">
            <a:extLst>
              <a:ext uri="{FF2B5EF4-FFF2-40B4-BE49-F238E27FC236}">
                <a16:creationId xmlns:a16="http://schemas.microsoft.com/office/drawing/2014/main" id="{DFBA7AF7-0ADD-4FEC-A445-3D2078A79A7C}"/>
              </a:ext>
            </a:extLst>
          </p:cNvPr>
          <p:cNvSpPr>
            <a:spLocks noChangeArrowheads="1"/>
          </p:cNvSpPr>
          <p:nvPr/>
        </p:nvSpPr>
        <p:spPr bwMode="auto">
          <a:xfrm>
            <a:off x="4456888" y="4405487"/>
            <a:ext cx="1032788" cy="57771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Index</a:t>
            </a:r>
          </a:p>
        </p:txBody>
      </p:sp>
      <p:sp>
        <p:nvSpPr>
          <p:cNvPr id="11" name="Line 30">
            <a:extLst>
              <a:ext uri="{FF2B5EF4-FFF2-40B4-BE49-F238E27FC236}">
                <a16:creationId xmlns:a16="http://schemas.microsoft.com/office/drawing/2014/main" id="{6658C2E8-91E4-4B5C-9D6C-21A68104AA04}"/>
              </a:ext>
            </a:extLst>
          </p:cNvPr>
          <p:cNvSpPr>
            <a:spLocks noChangeShapeType="1"/>
          </p:cNvSpPr>
          <p:nvPr/>
        </p:nvSpPr>
        <p:spPr bwMode="auto">
          <a:xfrm rot="16200000" flipH="1">
            <a:off x="4808681" y="4283919"/>
            <a:ext cx="330277" cy="1076"/>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12" name="Line 17">
            <a:extLst>
              <a:ext uri="{FF2B5EF4-FFF2-40B4-BE49-F238E27FC236}">
                <a16:creationId xmlns:a16="http://schemas.microsoft.com/office/drawing/2014/main" id="{81936987-11BD-4B64-ABB4-A5675292C6D6}"/>
              </a:ext>
            </a:extLst>
          </p:cNvPr>
          <p:cNvSpPr>
            <a:spLocks noChangeShapeType="1"/>
          </p:cNvSpPr>
          <p:nvPr/>
        </p:nvSpPr>
        <p:spPr bwMode="auto">
          <a:xfrm rot="16200000" flipH="1">
            <a:off x="3731663" y="4283902"/>
            <a:ext cx="329201" cy="1110"/>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sz="1220"/>
          </a:p>
        </p:txBody>
      </p:sp>
      <p:pic>
        <p:nvPicPr>
          <p:cNvPr id="13" name="Picture 12" descr="A close up of electronics&#10;&#10;Description automatically generated">
            <a:extLst>
              <a:ext uri="{FF2B5EF4-FFF2-40B4-BE49-F238E27FC236}">
                <a16:creationId xmlns:a16="http://schemas.microsoft.com/office/drawing/2014/main" id="{EB6E2936-6C19-406A-B323-0D323E820B5A}"/>
              </a:ext>
            </a:extLst>
          </p:cNvPr>
          <p:cNvPicPr>
            <a:picLocks noChangeAspect="1"/>
          </p:cNvPicPr>
          <p:nvPr/>
        </p:nvPicPr>
        <p:blipFill>
          <a:blip r:embed="rId3"/>
          <a:stretch>
            <a:fillRect/>
          </a:stretch>
        </p:blipFill>
        <p:spPr>
          <a:xfrm>
            <a:off x="615037" y="2005330"/>
            <a:ext cx="1524000" cy="1524000"/>
          </a:xfrm>
          <a:prstGeom prst="rect">
            <a:avLst/>
          </a:prstGeom>
        </p:spPr>
      </p:pic>
      <p:pic>
        <p:nvPicPr>
          <p:cNvPr id="14" name="Picture 13" descr="A close up of a hand&#10;&#10;Description automatically generated">
            <a:extLst>
              <a:ext uri="{FF2B5EF4-FFF2-40B4-BE49-F238E27FC236}">
                <a16:creationId xmlns:a16="http://schemas.microsoft.com/office/drawing/2014/main" id="{97EB86B9-DE21-441C-8C30-40C4879B3AE2}"/>
              </a:ext>
            </a:extLst>
          </p:cNvPr>
          <p:cNvPicPr>
            <a:picLocks noChangeAspect="1"/>
          </p:cNvPicPr>
          <p:nvPr/>
        </p:nvPicPr>
        <p:blipFill>
          <a:blip r:embed="rId4"/>
          <a:stretch>
            <a:fillRect/>
          </a:stretch>
        </p:blipFill>
        <p:spPr>
          <a:xfrm>
            <a:off x="864946" y="3642645"/>
            <a:ext cx="1024182" cy="1024182"/>
          </a:xfrm>
          <a:prstGeom prst="rect">
            <a:avLst/>
          </a:prstGeom>
        </p:spPr>
      </p:pic>
    </p:spTree>
    <p:extLst>
      <p:ext uri="{BB962C8B-B14F-4D97-AF65-F5344CB8AC3E}">
        <p14:creationId xmlns:p14="http://schemas.microsoft.com/office/powerpoint/2010/main" val="240957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600"/>
                            </p:stCondLst>
                            <p:childTnLst>
                              <p:par>
                                <p:cTn id="8" presetID="22" presetClass="entr" presetSubtype="1" fill="hold" grpId="0" nodeType="afterEffect">
                                  <p:stCondLst>
                                    <p:cond delay="10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221C37-70FA-4762-BF32-CC9A379A14E0}"/>
              </a:ext>
            </a:extLst>
          </p:cNvPr>
          <p:cNvSpPr txBox="1">
            <a:spLocks/>
          </p:cNvSpPr>
          <p:nvPr/>
        </p:nvSpPr>
        <p:spPr>
          <a:xfrm>
            <a:off x="622404" y="512222"/>
            <a:ext cx="8412480" cy="685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dirty="0"/>
              <a:t>Buffer Pool stores data in memory</a:t>
            </a:r>
          </a:p>
        </p:txBody>
      </p:sp>
      <p:sp>
        <p:nvSpPr>
          <p:cNvPr id="5" name="AutoShape 6" descr="Water droplets">
            <a:extLst>
              <a:ext uri="{FF2B5EF4-FFF2-40B4-BE49-F238E27FC236}">
                <a16:creationId xmlns:a16="http://schemas.microsoft.com/office/drawing/2014/main" id="{6A2D2DDA-FCB1-4EF2-8006-1790F4198F9F}"/>
              </a:ext>
            </a:extLst>
          </p:cNvPr>
          <p:cNvSpPr>
            <a:spLocks noChangeArrowheads="1"/>
          </p:cNvSpPr>
          <p:nvPr/>
        </p:nvSpPr>
        <p:spPr bwMode="auto">
          <a:xfrm>
            <a:off x="3474546" y="2005330"/>
            <a:ext cx="2010926" cy="1485709"/>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6" name="Text Box 8">
            <a:extLst>
              <a:ext uri="{FF2B5EF4-FFF2-40B4-BE49-F238E27FC236}">
                <a16:creationId xmlns:a16="http://schemas.microsoft.com/office/drawing/2014/main" id="{6713F644-E337-4801-8688-03B2D24E2A9B}"/>
              </a:ext>
            </a:extLst>
          </p:cNvPr>
          <p:cNvSpPr txBox="1">
            <a:spLocks noChangeArrowheads="1"/>
          </p:cNvSpPr>
          <p:nvPr/>
        </p:nvSpPr>
        <p:spPr bwMode="auto">
          <a:xfrm>
            <a:off x="3514498" y="3205946"/>
            <a:ext cx="1844459" cy="35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7" name="Rectangle 18">
            <a:extLst>
              <a:ext uri="{FF2B5EF4-FFF2-40B4-BE49-F238E27FC236}">
                <a16:creationId xmlns:a16="http://schemas.microsoft.com/office/drawing/2014/main" id="{CA3BE6A9-8F58-4E11-A343-4882BC2C4190}"/>
              </a:ext>
            </a:extLst>
          </p:cNvPr>
          <p:cNvSpPr>
            <a:spLocks noChangeArrowheads="1"/>
          </p:cNvSpPr>
          <p:nvPr/>
        </p:nvSpPr>
        <p:spPr bwMode="auto">
          <a:xfrm>
            <a:off x="3253045" y="3778283"/>
            <a:ext cx="1933249" cy="398054"/>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830" dirty="0">
                <a:solidFill>
                  <a:schemeClr val="bg1"/>
                </a:solidFill>
                <a:effectLst>
                  <a:outerShdw blurRad="38100" dist="38100" dir="2700000" algn="tl">
                    <a:srgbClr val="000000"/>
                  </a:outerShdw>
                </a:effectLst>
                <a:latin typeface="Arial" charset="0"/>
              </a:rPr>
              <a:t>Buffer Manager</a:t>
            </a:r>
          </a:p>
        </p:txBody>
      </p:sp>
      <p:grpSp>
        <p:nvGrpSpPr>
          <p:cNvPr id="8" name="Group 2">
            <a:extLst>
              <a:ext uri="{FF2B5EF4-FFF2-40B4-BE49-F238E27FC236}">
                <a16:creationId xmlns:a16="http://schemas.microsoft.com/office/drawing/2014/main" id="{94D3B4C7-56A5-4F49-9C4F-07AD529A9522}"/>
              </a:ext>
            </a:extLst>
          </p:cNvPr>
          <p:cNvGrpSpPr>
            <a:grpSpLocks/>
          </p:cNvGrpSpPr>
          <p:nvPr/>
        </p:nvGrpSpPr>
        <p:grpSpPr bwMode="auto">
          <a:xfrm>
            <a:off x="2107294" y="1239345"/>
            <a:ext cx="4907459" cy="3700825"/>
            <a:chOff x="906" y="1062"/>
            <a:chExt cx="4422" cy="3440"/>
          </a:xfrm>
        </p:grpSpPr>
        <p:grpSp>
          <p:nvGrpSpPr>
            <p:cNvPr id="9" name="Group 3">
              <a:extLst>
                <a:ext uri="{FF2B5EF4-FFF2-40B4-BE49-F238E27FC236}">
                  <a16:creationId xmlns:a16="http://schemas.microsoft.com/office/drawing/2014/main" id="{D5F98AE3-6EBC-4DA6-AB60-A6397B8781A4}"/>
                </a:ext>
              </a:extLst>
            </p:cNvPr>
            <p:cNvGrpSpPr>
              <a:grpSpLocks/>
            </p:cNvGrpSpPr>
            <p:nvPr/>
          </p:nvGrpSpPr>
          <p:grpSpPr bwMode="auto">
            <a:xfrm>
              <a:off x="906" y="1062"/>
              <a:ext cx="4422" cy="2784"/>
              <a:chOff x="906" y="1062"/>
              <a:chExt cx="4422" cy="2784"/>
            </a:xfrm>
          </p:grpSpPr>
          <p:sp>
            <p:nvSpPr>
              <p:cNvPr id="13" name="AutoShape 4">
                <a:extLst>
                  <a:ext uri="{FF2B5EF4-FFF2-40B4-BE49-F238E27FC236}">
                    <a16:creationId xmlns:a16="http://schemas.microsoft.com/office/drawing/2014/main" id="{6B0B0DCF-6096-47A7-ACAA-6C4D7E4E3B4C}"/>
                  </a:ext>
                </a:extLst>
              </p:cNvPr>
              <p:cNvSpPr>
                <a:spLocks noChangeArrowheads="1"/>
              </p:cNvSpPr>
              <p:nvPr/>
            </p:nvSpPr>
            <p:spPr bwMode="auto">
              <a:xfrm>
                <a:off x="906" y="1615"/>
                <a:ext cx="4422" cy="2231"/>
              </a:xfrm>
              <a:prstGeom prst="roundRect">
                <a:avLst>
                  <a:gd name="adj" fmla="val 10963"/>
                </a:avLst>
              </a:prstGeom>
              <a:solidFill>
                <a:srgbClr val="DDDDD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dirty="0"/>
              </a:p>
            </p:txBody>
          </p:sp>
          <p:sp>
            <p:nvSpPr>
              <p:cNvPr id="14" name="AutoShape 5">
                <a:extLst>
                  <a:ext uri="{FF2B5EF4-FFF2-40B4-BE49-F238E27FC236}">
                    <a16:creationId xmlns:a16="http://schemas.microsoft.com/office/drawing/2014/main" id="{86AA32B7-CBE4-47DF-90AC-85085FED94AB}"/>
                  </a:ext>
                </a:extLst>
              </p:cNvPr>
              <p:cNvSpPr>
                <a:spLocks noChangeArrowheads="1"/>
              </p:cNvSpPr>
              <p:nvPr/>
            </p:nvSpPr>
            <p:spPr bwMode="auto">
              <a:xfrm>
                <a:off x="4076" y="2397"/>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Directory</a:t>
                </a:r>
              </a:p>
            </p:txBody>
          </p:sp>
          <p:sp>
            <p:nvSpPr>
              <p:cNvPr id="15" name="AutoShape 6" descr="Water droplets">
                <a:extLst>
                  <a:ext uri="{FF2B5EF4-FFF2-40B4-BE49-F238E27FC236}">
                    <a16:creationId xmlns:a16="http://schemas.microsoft.com/office/drawing/2014/main" id="{AD75F0F9-0418-457E-A455-B210940C7467}"/>
                  </a:ext>
                </a:extLst>
              </p:cNvPr>
              <p:cNvSpPr>
                <a:spLocks noChangeArrowheads="1"/>
              </p:cNvSpPr>
              <p:nvPr/>
            </p:nvSpPr>
            <p:spPr bwMode="auto">
              <a:xfrm>
                <a:off x="2138" y="1774"/>
                <a:ext cx="1812" cy="1381"/>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6" name="AutoShape 7">
                <a:extLst>
                  <a:ext uri="{FF2B5EF4-FFF2-40B4-BE49-F238E27FC236}">
                    <a16:creationId xmlns:a16="http://schemas.microsoft.com/office/drawing/2014/main" id="{6DF0BEC6-E228-46D6-8153-170C796A01E7}"/>
                  </a:ext>
                </a:extLst>
              </p:cNvPr>
              <p:cNvSpPr>
                <a:spLocks noChangeArrowheads="1"/>
              </p:cNvSpPr>
              <p:nvPr/>
            </p:nvSpPr>
            <p:spPr bwMode="auto">
              <a:xfrm>
                <a:off x="1066" y="1668"/>
                <a:ext cx="959" cy="692"/>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Work</a:t>
                </a:r>
              </a:p>
              <a:p>
                <a:pPr algn="ctr" defTabSz="687439">
                  <a:defRPr/>
                </a:pPr>
                <a:r>
                  <a:rPr lang="en-US" sz="1694" b="1" dirty="0">
                    <a:effectLst>
                      <a:outerShdw blurRad="38100" dist="38100" dir="2700000" algn="tl">
                        <a:srgbClr val="000000"/>
                      </a:outerShdw>
                    </a:effectLst>
                    <a:latin typeface="Arial" charset="0"/>
                  </a:rPr>
                  <a:t>Files</a:t>
                </a:r>
              </a:p>
            </p:txBody>
          </p:sp>
          <p:sp>
            <p:nvSpPr>
              <p:cNvPr id="17" name="Text Box 8">
                <a:extLst>
                  <a:ext uri="{FF2B5EF4-FFF2-40B4-BE49-F238E27FC236}">
                    <a16:creationId xmlns:a16="http://schemas.microsoft.com/office/drawing/2014/main" id="{8311C328-CD9D-4422-A583-8CDE678BBEBF}"/>
                  </a:ext>
                </a:extLst>
              </p:cNvPr>
              <p:cNvSpPr txBox="1">
                <a:spLocks noChangeArrowheads="1"/>
              </p:cNvSpPr>
              <p:nvPr/>
            </p:nvSpPr>
            <p:spPr bwMode="auto">
              <a:xfrm>
                <a:off x="2174" y="2890"/>
                <a:ext cx="166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18" name="AutoShape 9">
                <a:extLst>
                  <a:ext uri="{FF2B5EF4-FFF2-40B4-BE49-F238E27FC236}">
                    <a16:creationId xmlns:a16="http://schemas.microsoft.com/office/drawing/2014/main" id="{5EBCABE4-102A-4141-A5B9-61C29571719C}"/>
                  </a:ext>
                </a:extLst>
              </p:cNvPr>
              <p:cNvSpPr>
                <a:spLocks noChangeArrowheads="1"/>
              </p:cNvSpPr>
              <p:nvPr/>
            </p:nvSpPr>
            <p:spPr bwMode="auto">
              <a:xfrm>
                <a:off x="3047" y="1062"/>
                <a:ext cx="1046" cy="487"/>
              </a:xfrm>
              <a:prstGeom prst="downArrowCallout">
                <a:avLst>
                  <a:gd name="adj1" fmla="val 57726"/>
                  <a:gd name="adj2" fmla="val 57726"/>
                  <a:gd name="adj3" fmla="val 16667"/>
                  <a:gd name="adj4" fmla="val 66667"/>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7" tIns="34348" rIns="68697" bIns="34348"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SQL</a:t>
                </a:r>
              </a:p>
            </p:txBody>
          </p:sp>
          <p:sp>
            <p:nvSpPr>
              <p:cNvPr id="19" name="Oval 10">
                <a:extLst>
                  <a:ext uri="{FF2B5EF4-FFF2-40B4-BE49-F238E27FC236}">
                    <a16:creationId xmlns:a16="http://schemas.microsoft.com/office/drawing/2014/main" id="{96B160C8-7571-4D9A-902E-38F8EFFFFB8F}"/>
                  </a:ext>
                </a:extLst>
              </p:cNvPr>
              <p:cNvSpPr>
                <a:spLocks noChangeArrowheads="1"/>
              </p:cNvSpPr>
              <p:nvPr/>
            </p:nvSpPr>
            <p:spPr bwMode="auto">
              <a:xfrm>
                <a:off x="4421" y="2455"/>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nvGrpSpPr>
              <p:cNvPr id="20" name="Group 11">
                <a:extLst>
                  <a:ext uri="{FF2B5EF4-FFF2-40B4-BE49-F238E27FC236}">
                    <a16:creationId xmlns:a16="http://schemas.microsoft.com/office/drawing/2014/main" id="{AB22B42B-8EFF-4DD3-81B3-C1DD6E69CED0}"/>
                  </a:ext>
                </a:extLst>
              </p:cNvPr>
              <p:cNvGrpSpPr>
                <a:grpSpLocks/>
              </p:cNvGrpSpPr>
              <p:nvPr/>
            </p:nvGrpSpPr>
            <p:grpSpPr bwMode="auto">
              <a:xfrm>
                <a:off x="4489" y="2291"/>
                <a:ext cx="134" cy="207"/>
                <a:chOff x="4646" y="2400"/>
                <a:chExt cx="121" cy="187"/>
              </a:xfrm>
            </p:grpSpPr>
            <p:sp>
              <p:nvSpPr>
                <p:cNvPr id="22" name="Rectangle 12">
                  <a:extLst>
                    <a:ext uri="{FF2B5EF4-FFF2-40B4-BE49-F238E27FC236}">
                      <a16:creationId xmlns:a16="http://schemas.microsoft.com/office/drawing/2014/main" id="{451C5C83-9079-4498-90C4-03FB8646AA2C}"/>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3" name="AutoShape 13">
                  <a:extLst>
                    <a:ext uri="{FF2B5EF4-FFF2-40B4-BE49-F238E27FC236}">
                      <a16:creationId xmlns:a16="http://schemas.microsoft.com/office/drawing/2014/main" id="{8F709298-0559-42D6-8702-41D3BC7A4D95}"/>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1" name="AutoShape 14">
                <a:extLst>
                  <a:ext uri="{FF2B5EF4-FFF2-40B4-BE49-F238E27FC236}">
                    <a16:creationId xmlns:a16="http://schemas.microsoft.com/office/drawing/2014/main" id="{0D283CBD-A5B2-4D8C-9B39-1562E7371081}"/>
                  </a:ext>
                </a:extLst>
              </p:cNvPr>
              <p:cNvSpPr>
                <a:spLocks noChangeArrowheads="1"/>
              </p:cNvSpPr>
              <p:nvPr/>
            </p:nvSpPr>
            <p:spPr bwMode="auto">
              <a:xfrm>
                <a:off x="4076" y="1721"/>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Catalog</a:t>
                </a:r>
              </a:p>
            </p:txBody>
          </p:sp>
        </p:grpSp>
        <p:sp>
          <p:nvSpPr>
            <p:cNvPr id="10" name="AutoShape 15">
              <a:extLst>
                <a:ext uri="{FF2B5EF4-FFF2-40B4-BE49-F238E27FC236}">
                  <a16:creationId xmlns:a16="http://schemas.microsoft.com/office/drawing/2014/main" id="{4F256D8B-CB89-4109-9970-0B64C6A13C8C}"/>
                </a:ext>
              </a:extLst>
            </p:cNvPr>
            <p:cNvSpPr>
              <a:spLocks noChangeArrowheads="1"/>
            </p:cNvSpPr>
            <p:nvPr/>
          </p:nvSpPr>
          <p:spPr bwMode="auto">
            <a:xfrm>
              <a:off x="2038" y="4005"/>
              <a:ext cx="959" cy="497"/>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Data</a:t>
              </a:r>
            </a:p>
          </p:txBody>
        </p:sp>
        <p:sp>
          <p:nvSpPr>
            <p:cNvPr id="11" name="Oval 16">
              <a:extLst>
                <a:ext uri="{FF2B5EF4-FFF2-40B4-BE49-F238E27FC236}">
                  <a16:creationId xmlns:a16="http://schemas.microsoft.com/office/drawing/2014/main" id="{56A4257B-428C-493D-9C66-035E163146E7}"/>
                </a:ext>
              </a:extLst>
            </p:cNvPr>
            <p:cNvSpPr>
              <a:spLocks noChangeArrowheads="1"/>
            </p:cNvSpPr>
            <p:nvPr/>
          </p:nvSpPr>
          <p:spPr bwMode="auto">
            <a:xfrm>
              <a:off x="2383" y="4021"/>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2" name="Line 17">
              <a:extLst>
                <a:ext uri="{FF2B5EF4-FFF2-40B4-BE49-F238E27FC236}">
                  <a16:creationId xmlns:a16="http://schemas.microsoft.com/office/drawing/2014/main" id="{B8A865A5-1253-4AB1-80CC-1CF16009EF33}"/>
                </a:ext>
              </a:extLst>
            </p:cNvPr>
            <p:cNvSpPr>
              <a:spLocks noChangeShapeType="1"/>
            </p:cNvSpPr>
            <p:nvPr/>
          </p:nvSpPr>
          <p:spPr bwMode="auto">
            <a:xfrm rot="16200000" flipH="1">
              <a:off x="2365" y="3892"/>
              <a:ext cx="306" cy="1"/>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sz="1220"/>
            </a:p>
          </p:txBody>
        </p:sp>
      </p:grpSp>
      <p:grpSp>
        <p:nvGrpSpPr>
          <p:cNvPr id="24" name="Group 27">
            <a:extLst>
              <a:ext uri="{FF2B5EF4-FFF2-40B4-BE49-F238E27FC236}">
                <a16:creationId xmlns:a16="http://schemas.microsoft.com/office/drawing/2014/main" id="{908C0A77-4A31-4CE9-8B04-534892E6F5DD}"/>
              </a:ext>
            </a:extLst>
          </p:cNvPr>
          <p:cNvGrpSpPr>
            <a:grpSpLocks/>
          </p:cNvGrpSpPr>
          <p:nvPr/>
        </p:nvGrpSpPr>
        <p:grpSpPr bwMode="auto">
          <a:xfrm>
            <a:off x="4456888" y="4405487"/>
            <a:ext cx="1032788" cy="577716"/>
            <a:chOff x="2784" y="3792"/>
            <a:chExt cx="864" cy="336"/>
          </a:xfrm>
        </p:grpSpPr>
        <p:sp>
          <p:nvSpPr>
            <p:cNvPr id="25" name="AutoShape 28">
              <a:extLst>
                <a:ext uri="{FF2B5EF4-FFF2-40B4-BE49-F238E27FC236}">
                  <a16:creationId xmlns:a16="http://schemas.microsoft.com/office/drawing/2014/main" id="{E5997DD1-1E4D-4D8E-9E5A-3FB299DD8924}"/>
                </a:ext>
              </a:extLst>
            </p:cNvPr>
            <p:cNvSpPr>
              <a:spLocks noChangeArrowheads="1"/>
            </p:cNvSpPr>
            <p:nvPr/>
          </p:nvSpPr>
          <p:spPr bwMode="auto">
            <a:xfrm>
              <a:off x="2784" y="3792"/>
              <a:ext cx="864" cy="33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Index</a:t>
              </a:r>
            </a:p>
          </p:txBody>
        </p:sp>
        <p:sp>
          <p:nvSpPr>
            <p:cNvPr id="26" name="Oval 29">
              <a:extLst>
                <a:ext uri="{FF2B5EF4-FFF2-40B4-BE49-F238E27FC236}">
                  <a16:creationId xmlns:a16="http://schemas.microsoft.com/office/drawing/2014/main" id="{E4496671-7DDC-410B-855F-31BC434E7293}"/>
                </a:ext>
              </a:extLst>
            </p:cNvPr>
            <p:cNvSpPr>
              <a:spLocks noChangeArrowheads="1"/>
            </p:cNvSpPr>
            <p:nvPr/>
          </p:nvSpPr>
          <p:spPr bwMode="auto">
            <a:xfrm>
              <a:off x="3095" y="3806"/>
              <a:ext cx="242" cy="62"/>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7" name="Line 30">
            <a:extLst>
              <a:ext uri="{FF2B5EF4-FFF2-40B4-BE49-F238E27FC236}">
                <a16:creationId xmlns:a16="http://schemas.microsoft.com/office/drawing/2014/main" id="{C6DA4353-83C9-4819-889D-EC7711BBBC9B}"/>
              </a:ext>
            </a:extLst>
          </p:cNvPr>
          <p:cNvSpPr>
            <a:spLocks noChangeShapeType="1"/>
          </p:cNvSpPr>
          <p:nvPr/>
        </p:nvSpPr>
        <p:spPr bwMode="auto">
          <a:xfrm rot="16200000" flipH="1">
            <a:off x="4808681" y="4283919"/>
            <a:ext cx="330277" cy="1076"/>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8" name="Freeform 35">
            <a:extLst>
              <a:ext uri="{FF2B5EF4-FFF2-40B4-BE49-F238E27FC236}">
                <a16:creationId xmlns:a16="http://schemas.microsoft.com/office/drawing/2014/main" id="{F6FADA2E-7460-40D5-8A0B-E27CF602E727}"/>
              </a:ext>
            </a:extLst>
          </p:cNvPr>
          <p:cNvSpPr>
            <a:spLocks/>
          </p:cNvSpPr>
          <p:nvPr/>
        </p:nvSpPr>
        <p:spPr bwMode="auto">
          <a:xfrm>
            <a:off x="3146538" y="3143549"/>
            <a:ext cx="1032788" cy="618597"/>
          </a:xfrm>
          <a:custGeom>
            <a:avLst/>
            <a:gdLst>
              <a:gd name="T0" fmla="*/ 2147483646 w 960"/>
              <a:gd name="T1" fmla="*/ 2147483646 h 528"/>
              <a:gd name="T2" fmla="*/ 2147483646 w 960"/>
              <a:gd name="T3" fmla="*/ 2147483646 h 528"/>
              <a:gd name="T4" fmla="*/ 0 w 960"/>
              <a:gd name="T5" fmla="*/ 2147483646 h 528"/>
              <a:gd name="T6" fmla="*/ 0 w 960"/>
              <a:gd name="T7" fmla="*/ 0 h 528"/>
              <a:gd name="T8" fmla="*/ 2147483646 w 960"/>
              <a:gd name="T9" fmla="*/ 0 h 528"/>
              <a:gd name="T10" fmla="*/ 0 60000 65536"/>
              <a:gd name="T11" fmla="*/ 0 60000 65536"/>
              <a:gd name="T12" fmla="*/ 0 60000 65536"/>
              <a:gd name="T13" fmla="*/ 0 60000 65536"/>
              <a:gd name="T14" fmla="*/ 0 60000 65536"/>
              <a:gd name="T15" fmla="*/ 0 w 960"/>
              <a:gd name="T16" fmla="*/ 0 h 528"/>
              <a:gd name="T17" fmla="*/ 960 w 960"/>
              <a:gd name="T18" fmla="*/ 528 h 528"/>
            </a:gdLst>
            <a:ahLst/>
            <a:cxnLst>
              <a:cxn ang="T10">
                <a:pos x="T0" y="T1"/>
              </a:cxn>
              <a:cxn ang="T11">
                <a:pos x="T2" y="T3"/>
              </a:cxn>
              <a:cxn ang="T12">
                <a:pos x="T4" y="T5"/>
              </a:cxn>
              <a:cxn ang="T13">
                <a:pos x="T6" y="T7"/>
              </a:cxn>
              <a:cxn ang="T14">
                <a:pos x="T8" y="T9"/>
              </a:cxn>
            </a:cxnLst>
            <a:rect l="T15" t="T16" r="T17" b="T18"/>
            <a:pathLst>
              <a:path w="960" h="528">
                <a:moveTo>
                  <a:pt x="960" y="528"/>
                </a:moveTo>
                <a:lnTo>
                  <a:pt x="960" y="384"/>
                </a:lnTo>
                <a:lnTo>
                  <a:pt x="0" y="384"/>
                </a:lnTo>
                <a:lnTo>
                  <a:pt x="0" y="0"/>
                </a:lnTo>
                <a:lnTo>
                  <a:pt x="240" y="0"/>
                </a:lnTo>
              </a:path>
            </a:pathLst>
          </a:custGeom>
          <a:noFill/>
          <a:ln w="88900">
            <a:solidFill>
              <a:srgbClr val="CC0000"/>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lIns="61965" tIns="30982" rIns="61965" bIns="30982" anchor="ctr"/>
          <a:lstStyle/>
          <a:p>
            <a:endParaRPr lang="en-US" sz="1220"/>
          </a:p>
        </p:txBody>
      </p:sp>
    </p:spTree>
    <p:extLst>
      <p:ext uri="{BB962C8B-B14F-4D97-AF65-F5344CB8AC3E}">
        <p14:creationId xmlns:p14="http://schemas.microsoft.com/office/powerpoint/2010/main" val="72675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500"/>
                            </p:stCondLst>
                            <p:childTnLst>
                              <p:par>
                                <p:cTn id="13" presetID="1" presetClass="entr" presetSubtype="0" fill="hold" nodeType="afterEffect">
                                  <p:stCondLst>
                                    <p:cond delay="100"/>
                                  </p:stCondLst>
                                  <p:childTnLst>
                                    <p:set>
                                      <p:cBhvr>
                                        <p:cTn id="14" dur="1" fill="hold">
                                          <p:stCondLst>
                                            <p:cond delay="499"/>
                                          </p:stCondLst>
                                        </p:cTn>
                                        <p:tgtEl>
                                          <p:spTgt spid="24"/>
                                        </p:tgtEl>
                                        <p:attrNameLst>
                                          <p:attrName>style.visibility</p:attrName>
                                        </p:attrNameLst>
                                      </p:cBhvr>
                                      <p:to>
                                        <p:strVal val="visible"/>
                                      </p:to>
                                    </p:set>
                                  </p:childTnLst>
                                </p:cTn>
                              </p:par>
                            </p:childTnLst>
                          </p:cTn>
                        </p:par>
                        <p:par>
                          <p:cTn id="15" fill="hold">
                            <p:stCondLst>
                              <p:cond delay="1100"/>
                            </p:stCondLst>
                            <p:childTnLst>
                              <p:par>
                                <p:cTn id="16" presetID="22" presetClass="entr" presetSubtype="1" fill="hold" grpId="0" nodeType="afterEffect">
                                  <p:stCondLst>
                                    <p:cond delay="10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1700"/>
                            </p:stCondLst>
                            <p:childTnLst>
                              <p:par>
                                <p:cTn id="20" presetID="22" presetClass="entr" presetSubtype="4" fill="hold" grpId="0" nodeType="afterEffect">
                                  <p:stCondLst>
                                    <p:cond delay="100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27"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A8D7522-0D97-4DE3-9F55-C3555601E6DA}"/>
              </a:ext>
            </a:extLst>
          </p:cNvPr>
          <p:cNvSpPr txBox="1">
            <a:spLocks/>
          </p:cNvSpPr>
          <p:nvPr/>
        </p:nvSpPr>
        <p:spPr>
          <a:xfrm>
            <a:off x="416561" y="506130"/>
            <a:ext cx="8412480" cy="685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dirty="0"/>
              <a:t>Stage 1 &amp; 2 filter the data</a:t>
            </a:r>
          </a:p>
        </p:txBody>
      </p:sp>
      <p:sp>
        <p:nvSpPr>
          <p:cNvPr id="5" name="AutoShape 6" descr="Water droplets">
            <a:extLst>
              <a:ext uri="{FF2B5EF4-FFF2-40B4-BE49-F238E27FC236}">
                <a16:creationId xmlns:a16="http://schemas.microsoft.com/office/drawing/2014/main" id="{75D2EF9E-7C56-4268-ACE4-AC832C500993}"/>
              </a:ext>
            </a:extLst>
          </p:cNvPr>
          <p:cNvSpPr>
            <a:spLocks noChangeArrowheads="1"/>
          </p:cNvSpPr>
          <p:nvPr/>
        </p:nvSpPr>
        <p:spPr bwMode="auto">
          <a:xfrm>
            <a:off x="3474546" y="2005330"/>
            <a:ext cx="2010926" cy="1485709"/>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6" name="Text Box 8">
            <a:extLst>
              <a:ext uri="{FF2B5EF4-FFF2-40B4-BE49-F238E27FC236}">
                <a16:creationId xmlns:a16="http://schemas.microsoft.com/office/drawing/2014/main" id="{A3576CBC-FA19-415B-BD5B-E8F211F97E79}"/>
              </a:ext>
            </a:extLst>
          </p:cNvPr>
          <p:cNvSpPr txBox="1">
            <a:spLocks noChangeArrowheads="1"/>
          </p:cNvSpPr>
          <p:nvPr/>
        </p:nvSpPr>
        <p:spPr bwMode="auto">
          <a:xfrm>
            <a:off x="3514498" y="3205946"/>
            <a:ext cx="1844459" cy="35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7" name="Rectangle 18">
            <a:extLst>
              <a:ext uri="{FF2B5EF4-FFF2-40B4-BE49-F238E27FC236}">
                <a16:creationId xmlns:a16="http://schemas.microsoft.com/office/drawing/2014/main" id="{5AFA1FD4-DB8D-4D05-A750-94D9369E4E8E}"/>
              </a:ext>
            </a:extLst>
          </p:cNvPr>
          <p:cNvSpPr>
            <a:spLocks noChangeArrowheads="1"/>
          </p:cNvSpPr>
          <p:nvPr/>
        </p:nvSpPr>
        <p:spPr bwMode="auto">
          <a:xfrm>
            <a:off x="3253045" y="3778283"/>
            <a:ext cx="1933249" cy="398054"/>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830" dirty="0">
                <a:solidFill>
                  <a:schemeClr val="bg1"/>
                </a:solidFill>
                <a:effectLst>
                  <a:outerShdw blurRad="38100" dist="38100" dir="2700000" algn="tl">
                    <a:srgbClr val="000000"/>
                  </a:outerShdw>
                </a:effectLst>
                <a:latin typeface="Arial" charset="0"/>
              </a:rPr>
              <a:t>Buffer Manager</a:t>
            </a:r>
          </a:p>
        </p:txBody>
      </p:sp>
      <p:grpSp>
        <p:nvGrpSpPr>
          <p:cNvPr id="8" name="Group 2">
            <a:extLst>
              <a:ext uri="{FF2B5EF4-FFF2-40B4-BE49-F238E27FC236}">
                <a16:creationId xmlns:a16="http://schemas.microsoft.com/office/drawing/2014/main" id="{B8BD1843-5D63-4830-B75B-B4A2A01822ED}"/>
              </a:ext>
            </a:extLst>
          </p:cNvPr>
          <p:cNvGrpSpPr>
            <a:grpSpLocks/>
          </p:cNvGrpSpPr>
          <p:nvPr/>
        </p:nvGrpSpPr>
        <p:grpSpPr bwMode="auto">
          <a:xfrm>
            <a:off x="2107294" y="1239345"/>
            <a:ext cx="4907459" cy="3700825"/>
            <a:chOff x="906" y="1062"/>
            <a:chExt cx="4422" cy="3440"/>
          </a:xfrm>
        </p:grpSpPr>
        <p:grpSp>
          <p:nvGrpSpPr>
            <p:cNvPr id="9" name="Group 3">
              <a:extLst>
                <a:ext uri="{FF2B5EF4-FFF2-40B4-BE49-F238E27FC236}">
                  <a16:creationId xmlns:a16="http://schemas.microsoft.com/office/drawing/2014/main" id="{8A80D167-AECF-4CDE-BE8C-B7895EE4013C}"/>
                </a:ext>
              </a:extLst>
            </p:cNvPr>
            <p:cNvGrpSpPr>
              <a:grpSpLocks/>
            </p:cNvGrpSpPr>
            <p:nvPr/>
          </p:nvGrpSpPr>
          <p:grpSpPr bwMode="auto">
            <a:xfrm>
              <a:off x="906" y="1062"/>
              <a:ext cx="4422" cy="2784"/>
              <a:chOff x="906" y="1062"/>
              <a:chExt cx="4422" cy="2784"/>
            </a:xfrm>
          </p:grpSpPr>
          <p:sp>
            <p:nvSpPr>
              <p:cNvPr id="13" name="AutoShape 4">
                <a:extLst>
                  <a:ext uri="{FF2B5EF4-FFF2-40B4-BE49-F238E27FC236}">
                    <a16:creationId xmlns:a16="http://schemas.microsoft.com/office/drawing/2014/main" id="{DDB7A736-1548-4102-8E8F-DE43FB9687C0}"/>
                  </a:ext>
                </a:extLst>
              </p:cNvPr>
              <p:cNvSpPr>
                <a:spLocks noChangeArrowheads="1"/>
              </p:cNvSpPr>
              <p:nvPr/>
            </p:nvSpPr>
            <p:spPr bwMode="auto">
              <a:xfrm>
                <a:off x="906" y="1615"/>
                <a:ext cx="4422" cy="2231"/>
              </a:xfrm>
              <a:prstGeom prst="roundRect">
                <a:avLst>
                  <a:gd name="adj" fmla="val 10963"/>
                </a:avLst>
              </a:prstGeom>
              <a:solidFill>
                <a:srgbClr val="DDDDD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dirty="0"/>
              </a:p>
            </p:txBody>
          </p:sp>
          <p:sp>
            <p:nvSpPr>
              <p:cNvPr id="14" name="AutoShape 5">
                <a:extLst>
                  <a:ext uri="{FF2B5EF4-FFF2-40B4-BE49-F238E27FC236}">
                    <a16:creationId xmlns:a16="http://schemas.microsoft.com/office/drawing/2014/main" id="{4E399176-08EA-474D-ADE7-F5E24CF2758E}"/>
                  </a:ext>
                </a:extLst>
              </p:cNvPr>
              <p:cNvSpPr>
                <a:spLocks noChangeArrowheads="1"/>
              </p:cNvSpPr>
              <p:nvPr/>
            </p:nvSpPr>
            <p:spPr bwMode="auto">
              <a:xfrm>
                <a:off x="4076" y="2397"/>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Directory</a:t>
                </a:r>
              </a:p>
            </p:txBody>
          </p:sp>
          <p:sp>
            <p:nvSpPr>
              <p:cNvPr id="15" name="AutoShape 6" descr="Water droplets">
                <a:extLst>
                  <a:ext uri="{FF2B5EF4-FFF2-40B4-BE49-F238E27FC236}">
                    <a16:creationId xmlns:a16="http://schemas.microsoft.com/office/drawing/2014/main" id="{1CC8D722-F840-4B07-BE84-05A73830F46E}"/>
                  </a:ext>
                </a:extLst>
              </p:cNvPr>
              <p:cNvSpPr>
                <a:spLocks noChangeArrowheads="1"/>
              </p:cNvSpPr>
              <p:nvPr/>
            </p:nvSpPr>
            <p:spPr bwMode="auto">
              <a:xfrm>
                <a:off x="2138" y="1774"/>
                <a:ext cx="1812" cy="1381"/>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6" name="AutoShape 7">
                <a:extLst>
                  <a:ext uri="{FF2B5EF4-FFF2-40B4-BE49-F238E27FC236}">
                    <a16:creationId xmlns:a16="http://schemas.microsoft.com/office/drawing/2014/main" id="{5F7E95C9-548F-49D7-9F86-0337FBD970F3}"/>
                  </a:ext>
                </a:extLst>
              </p:cNvPr>
              <p:cNvSpPr>
                <a:spLocks noChangeArrowheads="1"/>
              </p:cNvSpPr>
              <p:nvPr/>
            </p:nvSpPr>
            <p:spPr bwMode="auto">
              <a:xfrm>
                <a:off x="1066" y="1668"/>
                <a:ext cx="959" cy="692"/>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Work</a:t>
                </a:r>
              </a:p>
              <a:p>
                <a:pPr algn="ctr" defTabSz="687439">
                  <a:defRPr/>
                </a:pPr>
                <a:r>
                  <a:rPr lang="en-US" sz="1694" b="1" dirty="0">
                    <a:effectLst>
                      <a:outerShdw blurRad="38100" dist="38100" dir="2700000" algn="tl">
                        <a:srgbClr val="000000"/>
                      </a:outerShdw>
                    </a:effectLst>
                    <a:latin typeface="Arial" charset="0"/>
                  </a:rPr>
                  <a:t>Files</a:t>
                </a:r>
              </a:p>
            </p:txBody>
          </p:sp>
          <p:sp>
            <p:nvSpPr>
              <p:cNvPr id="17" name="Text Box 8">
                <a:extLst>
                  <a:ext uri="{FF2B5EF4-FFF2-40B4-BE49-F238E27FC236}">
                    <a16:creationId xmlns:a16="http://schemas.microsoft.com/office/drawing/2014/main" id="{350F0961-8FAB-47F1-AD19-C4479F4F9E57}"/>
                  </a:ext>
                </a:extLst>
              </p:cNvPr>
              <p:cNvSpPr txBox="1">
                <a:spLocks noChangeArrowheads="1"/>
              </p:cNvSpPr>
              <p:nvPr/>
            </p:nvSpPr>
            <p:spPr bwMode="auto">
              <a:xfrm>
                <a:off x="2174" y="2890"/>
                <a:ext cx="166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18" name="AutoShape 9">
                <a:extLst>
                  <a:ext uri="{FF2B5EF4-FFF2-40B4-BE49-F238E27FC236}">
                    <a16:creationId xmlns:a16="http://schemas.microsoft.com/office/drawing/2014/main" id="{7869B993-36F1-431E-BA47-96089CDB97B0}"/>
                  </a:ext>
                </a:extLst>
              </p:cNvPr>
              <p:cNvSpPr>
                <a:spLocks noChangeArrowheads="1"/>
              </p:cNvSpPr>
              <p:nvPr/>
            </p:nvSpPr>
            <p:spPr bwMode="auto">
              <a:xfrm>
                <a:off x="3047" y="1062"/>
                <a:ext cx="1046" cy="487"/>
              </a:xfrm>
              <a:prstGeom prst="downArrowCallout">
                <a:avLst>
                  <a:gd name="adj1" fmla="val 57726"/>
                  <a:gd name="adj2" fmla="val 57726"/>
                  <a:gd name="adj3" fmla="val 16667"/>
                  <a:gd name="adj4" fmla="val 66667"/>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7" tIns="34348" rIns="68697" bIns="34348"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SQL</a:t>
                </a:r>
              </a:p>
            </p:txBody>
          </p:sp>
          <p:sp>
            <p:nvSpPr>
              <p:cNvPr id="19" name="Oval 10">
                <a:extLst>
                  <a:ext uri="{FF2B5EF4-FFF2-40B4-BE49-F238E27FC236}">
                    <a16:creationId xmlns:a16="http://schemas.microsoft.com/office/drawing/2014/main" id="{4819D2C7-6B10-4C9B-B08C-715A5DDA5C76}"/>
                  </a:ext>
                </a:extLst>
              </p:cNvPr>
              <p:cNvSpPr>
                <a:spLocks noChangeArrowheads="1"/>
              </p:cNvSpPr>
              <p:nvPr/>
            </p:nvSpPr>
            <p:spPr bwMode="auto">
              <a:xfrm>
                <a:off x="4421" y="2455"/>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nvGrpSpPr>
              <p:cNvPr id="20" name="Group 11">
                <a:extLst>
                  <a:ext uri="{FF2B5EF4-FFF2-40B4-BE49-F238E27FC236}">
                    <a16:creationId xmlns:a16="http://schemas.microsoft.com/office/drawing/2014/main" id="{1DDBA382-4F68-4D3D-8F66-E48D4E2DA27E}"/>
                  </a:ext>
                </a:extLst>
              </p:cNvPr>
              <p:cNvGrpSpPr>
                <a:grpSpLocks/>
              </p:cNvGrpSpPr>
              <p:nvPr/>
            </p:nvGrpSpPr>
            <p:grpSpPr bwMode="auto">
              <a:xfrm>
                <a:off x="4489" y="2291"/>
                <a:ext cx="134" cy="207"/>
                <a:chOff x="4646" y="2400"/>
                <a:chExt cx="121" cy="187"/>
              </a:xfrm>
            </p:grpSpPr>
            <p:sp>
              <p:nvSpPr>
                <p:cNvPr id="22" name="Rectangle 12">
                  <a:extLst>
                    <a:ext uri="{FF2B5EF4-FFF2-40B4-BE49-F238E27FC236}">
                      <a16:creationId xmlns:a16="http://schemas.microsoft.com/office/drawing/2014/main" id="{310A3D1F-020A-4C50-A22E-89F543DF0914}"/>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3" name="AutoShape 13">
                  <a:extLst>
                    <a:ext uri="{FF2B5EF4-FFF2-40B4-BE49-F238E27FC236}">
                      <a16:creationId xmlns:a16="http://schemas.microsoft.com/office/drawing/2014/main" id="{8BBEC01E-B4C0-41FC-839E-0469E547DF65}"/>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1" name="AutoShape 14">
                <a:extLst>
                  <a:ext uri="{FF2B5EF4-FFF2-40B4-BE49-F238E27FC236}">
                    <a16:creationId xmlns:a16="http://schemas.microsoft.com/office/drawing/2014/main" id="{BF2EF825-38D7-4B63-9746-66C36F9CDEE8}"/>
                  </a:ext>
                </a:extLst>
              </p:cNvPr>
              <p:cNvSpPr>
                <a:spLocks noChangeArrowheads="1"/>
              </p:cNvSpPr>
              <p:nvPr/>
            </p:nvSpPr>
            <p:spPr bwMode="auto">
              <a:xfrm>
                <a:off x="4076" y="1721"/>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Catalog</a:t>
                </a:r>
              </a:p>
            </p:txBody>
          </p:sp>
        </p:grpSp>
        <p:sp>
          <p:nvSpPr>
            <p:cNvPr id="10" name="AutoShape 15">
              <a:extLst>
                <a:ext uri="{FF2B5EF4-FFF2-40B4-BE49-F238E27FC236}">
                  <a16:creationId xmlns:a16="http://schemas.microsoft.com/office/drawing/2014/main" id="{B2853268-CE55-4870-9DFF-016698BE3126}"/>
                </a:ext>
              </a:extLst>
            </p:cNvPr>
            <p:cNvSpPr>
              <a:spLocks noChangeArrowheads="1"/>
            </p:cNvSpPr>
            <p:nvPr/>
          </p:nvSpPr>
          <p:spPr bwMode="auto">
            <a:xfrm>
              <a:off x="2038" y="4005"/>
              <a:ext cx="959" cy="497"/>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Data</a:t>
              </a:r>
            </a:p>
          </p:txBody>
        </p:sp>
        <p:sp>
          <p:nvSpPr>
            <p:cNvPr id="11" name="Oval 16">
              <a:extLst>
                <a:ext uri="{FF2B5EF4-FFF2-40B4-BE49-F238E27FC236}">
                  <a16:creationId xmlns:a16="http://schemas.microsoft.com/office/drawing/2014/main" id="{7BD74FEE-0D4C-4132-B79D-5E2ACC5C9EB2}"/>
                </a:ext>
              </a:extLst>
            </p:cNvPr>
            <p:cNvSpPr>
              <a:spLocks noChangeArrowheads="1"/>
            </p:cNvSpPr>
            <p:nvPr/>
          </p:nvSpPr>
          <p:spPr bwMode="auto">
            <a:xfrm>
              <a:off x="2383" y="4021"/>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2" name="Line 17">
              <a:extLst>
                <a:ext uri="{FF2B5EF4-FFF2-40B4-BE49-F238E27FC236}">
                  <a16:creationId xmlns:a16="http://schemas.microsoft.com/office/drawing/2014/main" id="{0EBD158B-246E-45A1-ACAA-E4F06F9F6976}"/>
                </a:ext>
              </a:extLst>
            </p:cNvPr>
            <p:cNvSpPr>
              <a:spLocks noChangeShapeType="1"/>
            </p:cNvSpPr>
            <p:nvPr/>
          </p:nvSpPr>
          <p:spPr bwMode="auto">
            <a:xfrm rot="16200000" flipH="1">
              <a:off x="2365" y="3892"/>
              <a:ext cx="306" cy="1"/>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sz="1220"/>
            </a:p>
          </p:txBody>
        </p:sp>
      </p:grpSp>
      <p:grpSp>
        <p:nvGrpSpPr>
          <p:cNvPr id="24" name="Group 27">
            <a:extLst>
              <a:ext uri="{FF2B5EF4-FFF2-40B4-BE49-F238E27FC236}">
                <a16:creationId xmlns:a16="http://schemas.microsoft.com/office/drawing/2014/main" id="{0A3D0771-13E0-4848-8B5A-B7EF51E5EA1E}"/>
              </a:ext>
            </a:extLst>
          </p:cNvPr>
          <p:cNvGrpSpPr>
            <a:grpSpLocks/>
          </p:cNvGrpSpPr>
          <p:nvPr/>
        </p:nvGrpSpPr>
        <p:grpSpPr bwMode="auto">
          <a:xfrm>
            <a:off x="4456888" y="4405487"/>
            <a:ext cx="1032788" cy="577716"/>
            <a:chOff x="2784" y="3792"/>
            <a:chExt cx="864" cy="336"/>
          </a:xfrm>
        </p:grpSpPr>
        <p:sp>
          <p:nvSpPr>
            <p:cNvPr id="25" name="AutoShape 28">
              <a:extLst>
                <a:ext uri="{FF2B5EF4-FFF2-40B4-BE49-F238E27FC236}">
                  <a16:creationId xmlns:a16="http://schemas.microsoft.com/office/drawing/2014/main" id="{5F1CC655-440B-49F9-8D5C-07DEB48A4EAB}"/>
                </a:ext>
              </a:extLst>
            </p:cNvPr>
            <p:cNvSpPr>
              <a:spLocks noChangeArrowheads="1"/>
            </p:cNvSpPr>
            <p:nvPr/>
          </p:nvSpPr>
          <p:spPr bwMode="auto">
            <a:xfrm>
              <a:off x="2784" y="3792"/>
              <a:ext cx="864" cy="33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Index</a:t>
              </a:r>
            </a:p>
          </p:txBody>
        </p:sp>
        <p:sp>
          <p:nvSpPr>
            <p:cNvPr id="26" name="Oval 29">
              <a:extLst>
                <a:ext uri="{FF2B5EF4-FFF2-40B4-BE49-F238E27FC236}">
                  <a16:creationId xmlns:a16="http://schemas.microsoft.com/office/drawing/2014/main" id="{368484B5-9FBD-4885-AA61-4BA69E58CFC9}"/>
                </a:ext>
              </a:extLst>
            </p:cNvPr>
            <p:cNvSpPr>
              <a:spLocks noChangeArrowheads="1"/>
            </p:cNvSpPr>
            <p:nvPr/>
          </p:nvSpPr>
          <p:spPr bwMode="auto">
            <a:xfrm>
              <a:off x="3095" y="3806"/>
              <a:ext cx="242" cy="62"/>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7" name="Line 30">
            <a:extLst>
              <a:ext uri="{FF2B5EF4-FFF2-40B4-BE49-F238E27FC236}">
                <a16:creationId xmlns:a16="http://schemas.microsoft.com/office/drawing/2014/main" id="{CF2D51D7-228C-4984-A907-4E9550BC96A8}"/>
              </a:ext>
            </a:extLst>
          </p:cNvPr>
          <p:cNvSpPr>
            <a:spLocks noChangeShapeType="1"/>
          </p:cNvSpPr>
          <p:nvPr/>
        </p:nvSpPr>
        <p:spPr bwMode="auto">
          <a:xfrm rot="16200000" flipH="1">
            <a:off x="4808681" y="4283919"/>
            <a:ext cx="330277" cy="1076"/>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8" name="Freeform 35">
            <a:extLst>
              <a:ext uri="{FF2B5EF4-FFF2-40B4-BE49-F238E27FC236}">
                <a16:creationId xmlns:a16="http://schemas.microsoft.com/office/drawing/2014/main" id="{04506E55-C946-4B2A-999B-26BDED8224D8}"/>
              </a:ext>
            </a:extLst>
          </p:cNvPr>
          <p:cNvSpPr>
            <a:spLocks/>
          </p:cNvSpPr>
          <p:nvPr/>
        </p:nvSpPr>
        <p:spPr bwMode="auto">
          <a:xfrm>
            <a:off x="3146538" y="3143549"/>
            <a:ext cx="1032788" cy="618597"/>
          </a:xfrm>
          <a:custGeom>
            <a:avLst/>
            <a:gdLst>
              <a:gd name="T0" fmla="*/ 2147483646 w 960"/>
              <a:gd name="T1" fmla="*/ 2147483646 h 528"/>
              <a:gd name="T2" fmla="*/ 2147483646 w 960"/>
              <a:gd name="T3" fmla="*/ 2147483646 h 528"/>
              <a:gd name="T4" fmla="*/ 0 w 960"/>
              <a:gd name="T5" fmla="*/ 2147483646 h 528"/>
              <a:gd name="T6" fmla="*/ 0 w 960"/>
              <a:gd name="T7" fmla="*/ 0 h 528"/>
              <a:gd name="T8" fmla="*/ 2147483646 w 960"/>
              <a:gd name="T9" fmla="*/ 0 h 528"/>
              <a:gd name="T10" fmla="*/ 0 60000 65536"/>
              <a:gd name="T11" fmla="*/ 0 60000 65536"/>
              <a:gd name="T12" fmla="*/ 0 60000 65536"/>
              <a:gd name="T13" fmla="*/ 0 60000 65536"/>
              <a:gd name="T14" fmla="*/ 0 60000 65536"/>
              <a:gd name="T15" fmla="*/ 0 w 960"/>
              <a:gd name="T16" fmla="*/ 0 h 528"/>
              <a:gd name="T17" fmla="*/ 960 w 960"/>
              <a:gd name="T18" fmla="*/ 528 h 528"/>
            </a:gdLst>
            <a:ahLst/>
            <a:cxnLst>
              <a:cxn ang="T10">
                <a:pos x="T0" y="T1"/>
              </a:cxn>
              <a:cxn ang="T11">
                <a:pos x="T2" y="T3"/>
              </a:cxn>
              <a:cxn ang="T12">
                <a:pos x="T4" y="T5"/>
              </a:cxn>
              <a:cxn ang="T13">
                <a:pos x="T6" y="T7"/>
              </a:cxn>
              <a:cxn ang="T14">
                <a:pos x="T8" y="T9"/>
              </a:cxn>
            </a:cxnLst>
            <a:rect l="T15" t="T16" r="T17" b="T18"/>
            <a:pathLst>
              <a:path w="960" h="528">
                <a:moveTo>
                  <a:pt x="960" y="528"/>
                </a:moveTo>
                <a:lnTo>
                  <a:pt x="960" y="384"/>
                </a:lnTo>
                <a:lnTo>
                  <a:pt x="0" y="384"/>
                </a:lnTo>
                <a:lnTo>
                  <a:pt x="0" y="0"/>
                </a:lnTo>
                <a:lnTo>
                  <a:pt x="240" y="0"/>
                </a:lnTo>
              </a:path>
            </a:pathLst>
          </a:custGeom>
          <a:noFill/>
          <a:ln w="88900">
            <a:solidFill>
              <a:srgbClr val="CC0000"/>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lIns="61965" tIns="30982" rIns="61965" bIns="30982" anchor="ctr"/>
          <a:lstStyle/>
          <a:p>
            <a:endParaRPr lang="en-US" sz="1220"/>
          </a:p>
        </p:txBody>
      </p:sp>
      <p:sp>
        <p:nvSpPr>
          <p:cNvPr id="29" name="Rectangle 24">
            <a:extLst>
              <a:ext uri="{FF2B5EF4-FFF2-40B4-BE49-F238E27FC236}">
                <a16:creationId xmlns:a16="http://schemas.microsoft.com/office/drawing/2014/main" id="{61EFDCD4-375A-44AB-8301-9B9BF1E8E047}"/>
              </a:ext>
            </a:extLst>
          </p:cNvPr>
          <p:cNvSpPr>
            <a:spLocks noChangeArrowheads="1"/>
          </p:cNvSpPr>
          <p:nvPr/>
        </p:nvSpPr>
        <p:spPr bwMode="auto">
          <a:xfrm>
            <a:off x="3755452" y="2067728"/>
            <a:ext cx="1236119" cy="407736"/>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2 </a:t>
            </a:r>
          </a:p>
        </p:txBody>
      </p:sp>
      <p:sp>
        <p:nvSpPr>
          <p:cNvPr id="30" name="Line 25">
            <a:extLst>
              <a:ext uri="{FF2B5EF4-FFF2-40B4-BE49-F238E27FC236}">
                <a16:creationId xmlns:a16="http://schemas.microsoft.com/office/drawing/2014/main" id="{38777385-1A31-402E-AFF3-02F889CA2C2C}"/>
              </a:ext>
            </a:extLst>
          </p:cNvPr>
          <p:cNvSpPr>
            <a:spLocks noChangeShapeType="1"/>
          </p:cNvSpPr>
          <p:nvPr/>
        </p:nvSpPr>
        <p:spPr bwMode="auto">
          <a:xfrm rot="5400000" flipH="1">
            <a:off x="4242261" y="2677180"/>
            <a:ext cx="371159" cy="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31" name="Rectangle 32">
            <a:extLst>
              <a:ext uri="{FF2B5EF4-FFF2-40B4-BE49-F238E27FC236}">
                <a16:creationId xmlns:a16="http://schemas.microsoft.com/office/drawing/2014/main" id="{3594ACCC-4A08-4EF0-A0DA-21CA036A9AB4}"/>
              </a:ext>
            </a:extLst>
          </p:cNvPr>
          <p:cNvSpPr>
            <a:spLocks noChangeArrowheads="1"/>
          </p:cNvSpPr>
          <p:nvPr/>
        </p:nvSpPr>
        <p:spPr bwMode="auto">
          <a:xfrm>
            <a:off x="3487573" y="2860608"/>
            <a:ext cx="1514756" cy="353945"/>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1 </a:t>
            </a:r>
          </a:p>
        </p:txBody>
      </p:sp>
    </p:spTree>
    <p:extLst>
      <p:ext uri="{BB962C8B-B14F-4D97-AF65-F5344CB8AC3E}">
        <p14:creationId xmlns:p14="http://schemas.microsoft.com/office/powerpoint/2010/main" val="338253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500"/>
                            </p:stCondLst>
                            <p:childTnLst>
                              <p:par>
                                <p:cTn id="13" presetID="1" presetClass="entr" presetSubtype="0" fill="hold" nodeType="afterEffect">
                                  <p:stCondLst>
                                    <p:cond delay="100"/>
                                  </p:stCondLst>
                                  <p:childTnLst>
                                    <p:set>
                                      <p:cBhvr>
                                        <p:cTn id="14" dur="1" fill="hold">
                                          <p:stCondLst>
                                            <p:cond delay="499"/>
                                          </p:stCondLst>
                                        </p:cTn>
                                        <p:tgtEl>
                                          <p:spTgt spid="24"/>
                                        </p:tgtEl>
                                        <p:attrNameLst>
                                          <p:attrName>style.visibility</p:attrName>
                                        </p:attrNameLst>
                                      </p:cBhvr>
                                      <p:to>
                                        <p:strVal val="visible"/>
                                      </p:to>
                                    </p:set>
                                  </p:childTnLst>
                                </p:cTn>
                              </p:par>
                            </p:childTnLst>
                          </p:cTn>
                        </p:par>
                        <p:par>
                          <p:cTn id="15" fill="hold">
                            <p:stCondLst>
                              <p:cond delay="1100"/>
                            </p:stCondLst>
                            <p:childTnLst>
                              <p:par>
                                <p:cTn id="16" presetID="22" presetClass="entr" presetSubtype="1" fill="hold" grpId="0" nodeType="afterEffect">
                                  <p:stCondLst>
                                    <p:cond delay="10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par>
                          <p:cTn id="19" fill="hold">
                            <p:stCondLst>
                              <p:cond delay="1700"/>
                            </p:stCondLst>
                            <p:childTnLst>
                              <p:par>
                                <p:cTn id="20" presetID="22" presetClass="entr" presetSubtype="4" fill="hold" grpId="0" nodeType="afterEffect">
                                  <p:stCondLst>
                                    <p:cond delay="100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par>
                          <p:cTn id="23" fill="hold">
                            <p:stCondLst>
                              <p:cond delay="3200"/>
                            </p:stCondLst>
                            <p:childTnLst>
                              <p:par>
                                <p:cTn id="24" presetID="1" presetClass="entr" presetSubtype="0" fill="hold" grpId="0" nodeType="afterEffect">
                                  <p:stCondLst>
                                    <p:cond delay="100"/>
                                  </p:stCondLst>
                                  <p:childTnLst>
                                    <p:set>
                                      <p:cBhvr>
                                        <p:cTn id="25" dur="1" fill="hold">
                                          <p:stCondLst>
                                            <p:cond delay="499"/>
                                          </p:stCondLst>
                                        </p:cTn>
                                        <p:tgtEl>
                                          <p:spTgt spid="31"/>
                                        </p:tgtEl>
                                        <p:attrNameLst>
                                          <p:attrName>style.visibility</p:attrName>
                                        </p:attrNameLst>
                                      </p:cBhvr>
                                      <p:to>
                                        <p:strVal val="visible"/>
                                      </p:to>
                                    </p:set>
                                  </p:childTnLst>
                                </p:cTn>
                              </p:par>
                            </p:childTnLst>
                          </p:cTn>
                        </p:par>
                        <p:par>
                          <p:cTn id="26" fill="hold">
                            <p:stCondLst>
                              <p:cond delay="3800"/>
                            </p:stCondLst>
                            <p:childTnLst>
                              <p:par>
                                <p:cTn id="27" presetID="22" presetClass="entr" presetSubtype="4" fill="hold" grpId="0" nodeType="afterEffect">
                                  <p:stCondLst>
                                    <p:cond delay="10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childTnLst>
                          </p:cTn>
                        </p:par>
                        <p:par>
                          <p:cTn id="30" fill="hold">
                            <p:stCondLst>
                              <p:cond delay="4400"/>
                            </p:stCondLst>
                            <p:childTnLst>
                              <p:par>
                                <p:cTn id="31" presetID="1" presetClass="entr" presetSubtype="0" fill="hold" grpId="0" nodeType="afterEffect">
                                  <p:stCondLst>
                                    <p:cond delay="100"/>
                                  </p:stCondLst>
                                  <p:childTnLst>
                                    <p:set>
                                      <p:cBhvr>
                                        <p:cTn id="32"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27" grpId="0" animBg="1"/>
      <p:bldP spid="28" grpId="0" animBg="1"/>
      <p:bldP spid="29" grpId="0" animBg="1" autoUpdateAnimBg="0"/>
      <p:bldP spid="30" grpId="0" animBg="1"/>
      <p:bldP spid="31"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13" name="Object 3"/>
          <p:cNvGraphicFramePr>
            <a:graphicFrameLocks noGrp="1" noChangeAspect="1"/>
          </p:cNvGraphicFramePr>
          <p:nvPr>
            <p:ph sz="half" idx="2"/>
          </p:nvPr>
        </p:nvGraphicFramePr>
        <p:xfrm>
          <a:off x="4940300" y="855663"/>
          <a:ext cx="2879725" cy="2181225"/>
        </p:xfrm>
        <a:graphic>
          <a:graphicData uri="http://schemas.openxmlformats.org/presentationml/2006/ole">
            <mc:AlternateContent xmlns:mc="http://schemas.openxmlformats.org/markup-compatibility/2006">
              <mc:Choice xmlns:v="urn:schemas-microsoft-com:vml" Requires="v">
                <p:oleObj spid="_x0000_s1029" name="Document" r:id="rId4" imgW="4874557" imgH="3692686" progId="Word.Document.8">
                  <p:embed/>
                </p:oleObj>
              </mc:Choice>
              <mc:Fallback>
                <p:oleObj name="Document" r:id="rId4" imgW="4874557" imgH="3692686" progId="Word.Document.8">
                  <p:embed/>
                  <p:pic>
                    <p:nvPicPr>
                      <p:cNvPr id="21513"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0300" y="855663"/>
                        <a:ext cx="2879725"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6" name="Slide Number Placeholder 4"/>
          <p:cNvSpPr>
            <a:spLocks noGrp="1"/>
          </p:cNvSpPr>
          <p:nvPr>
            <p:ph type="sldNum" sz="quarter" idx="4294967295"/>
          </p:nvPr>
        </p:nvSpPr>
        <p:spPr>
          <a:xfrm>
            <a:off x="7710488" y="4922838"/>
            <a:ext cx="1433512" cy="3444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7468">
              <a:spcBef>
                <a:spcPct val="20000"/>
              </a:spcBef>
              <a:buClr>
                <a:schemeClr val="tx1"/>
              </a:buClr>
              <a:buSzPct val="70000"/>
              <a:buFont typeface="Monotype Sorts"/>
              <a:buChar char="w"/>
              <a:defRPr sz="2372">
                <a:solidFill>
                  <a:schemeClr val="tx1"/>
                </a:solidFill>
                <a:latin typeface="Arial" panose="020B0604020202020204" pitchFamily="34" charset="0"/>
              </a:defRPr>
            </a:lvl1pPr>
            <a:lvl2pPr marL="503497" indent="-193653" defTabSz="687468">
              <a:spcBef>
                <a:spcPct val="20000"/>
              </a:spcBef>
              <a:buChar char="»"/>
              <a:defRPr sz="2101">
                <a:solidFill>
                  <a:schemeClr val="tx1"/>
                </a:solidFill>
                <a:latin typeface="Arial" panose="020B0604020202020204" pitchFamily="34" charset="0"/>
              </a:defRPr>
            </a:lvl2pPr>
            <a:lvl3pPr marL="774611" indent="-154922" defTabSz="687468">
              <a:spcBef>
                <a:spcPct val="20000"/>
              </a:spcBef>
              <a:buChar char="•"/>
              <a:defRPr sz="1830">
                <a:solidFill>
                  <a:schemeClr val="tx1"/>
                </a:solidFill>
                <a:latin typeface="Arial" panose="020B0604020202020204" pitchFamily="34" charset="0"/>
              </a:defRPr>
            </a:lvl3pPr>
            <a:lvl4pPr marL="1084456" indent="-154922" defTabSz="687468">
              <a:spcBef>
                <a:spcPct val="20000"/>
              </a:spcBef>
              <a:buChar char="–"/>
              <a:defRPr sz="1491">
                <a:solidFill>
                  <a:schemeClr val="tx1"/>
                </a:solidFill>
                <a:latin typeface="Arial" panose="020B0604020202020204" pitchFamily="34" charset="0"/>
              </a:defRPr>
            </a:lvl4pPr>
            <a:lvl5pPr marL="1394300" indent="-154922" defTabSz="687468">
              <a:spcBef>
                <a:spcPct val="20000"/>
              </a:spcBef>
              <a:buChar char="»"/>
              <a:defRPr sz="1491">
                <a:solidFill>
                  <a:schemeClr val="tx1"/>
                </a:solidFill>
                <a:latin typeface="Arial" panose="020B0604020202020204" pitchFamily="34" charset="0"/>
              </a:defRPr>
            </a:lvl5pPr>
            <a:lvl6pPr marL="1704144" indent="-154922" defTabSz="687468" eaLnBrk="0" fontAlgn="base" hangingPunct="0">
              <a:spcBef>
                <a:spcPct val="20000"/>
              </a:spcBef>
              <a:spcAft>
                <a:spcPct val="0"/>
              </a:spcAft>
              <a:buChar char="»"/>
              <a:defRPr sz="1491">
                <a:solidFill>
                  <a:schemeClr val="tx1"/>
                </a:solidFill>
                <a:latin typeface="Arial" panose="020B0604020202020204" pitchFamily="34" charset="0"/>
              </a:defRPr>
            </a:lvl6pPr>
            <a:lvl7pPr marL="2013989" indent="-154922" defTabSz="687468" eaLnBrk="0" fontAlgn="base" hangingPunct="0">
              <a:spcBef>
                <a:spcPct val="20000"/>
              </a:spcBef>
              <a:spcAft>
                <a:spcPct val="0"/>
              </a:spcAft>
              <a:buChar char="»"/>
              <a:defRPr sz="1491">
                <a:solidFill>
                  <a:schemeClr val="tx1"/>
                </a:solidFill>
                <a:latin typeface="Arial" panose="020B0604020202020204" pitchFamily="34" charset="0"/>
              </a:defRPr>
            </a:lvl7pPr>
            <a:lvl8pPr marL="2323833" indent="-154922" defTabSz="687468" eaLnBrk="0" fontAlgn="base" hangingPunct="0">
              <a:spcBef>
                <a:spcPct val="20000"/>
              </a:spcBef>
              <a:spcAft>
                <a:spcPct val="0"/>
              </a:spcAft>
              <a:buChar char="»"/>
              <a:defRPr sz="1491">
                <a:solidFill>
                  <a:schemeClr val="tx1"/>
                </a:solidFill>
                <a:latin typeface="Arial" panose="020B0604020202020204" pitchFamily="34" charset="0"/>
              </a:defRPr>
            </a:lvl8pPr>
            <a:lvl9pPr marL="2633678" indent="-154922" defTabSz="687468" eaLnBrk="0" fontAlgn="base" hangingPunct="0">
              <a:spcBef>
                <a:spcPct val="20000"/>
              </a:spcBef>
              <a:spcAft>
                <a:spcPct val="0"/>
              </a:spcAft>
              <a:buChar char="»"/>
              <a:defRPr sz="1491">
                <a:solidFill>
                  <a:schemeClr val="tx1"/>
                </a:solidFill>
                <a:latin typeface="Arial" panose="020B0604020202020204" pitchFamily="34" charset="0"/>
              </a:defRPr>
            </a:lvl9pPr>
          </a:lstStyle>
          <a:p>
            <a:pPr>
              <a:spcBef>
                <a:spcPct val="0"/>
              </a:spcBef>
              <a:buClrTx/>
              <a:buSzTx/>
              <a:buFontTx/>
              <a:buNone/>
            </a:pPr>
            <a:fld id="{09341062-19E4-4FA3-BA81-C1ACF36F4FF9}" type="slidenum">
              <a:rPr lang="en-US" altLang="en-US" sz="1084"/>
              <a:pPr>
                <a:spcBef>
                  <a:spcPct val="0"/>
                </a:spcBef>
                <a:buClrTx/>
                <a:buSzTx/>
                <a:buFontTx/>
                <a:buNone/>
              </a:pPr>
              <a:t>13</a:t>
            </a:fld>
            <a:endParaRPr lang="en-US" altLang="en-US" sz="1084"/>
          </a:p>
        </p:txBody>
      </p:sp>
      <p:sp>
        <p:nvSpPr>
          <p:cNvPr id="21508" name="Rectangle 110"/>
          <p:cNvSpPr>
            <a:spLocks noChangeArrowheads="1"/>
          </p:cNvSpPr>
          <p:nvPr/>
        </p:nvSpPr>
        <p:spPr bwMode="auto">
          <a:xfrm>
            <a:off x="1267078" y="21039"/>
            <a:ext cx="6878799" cy="5143500"/>
          </a:xfrm>
          <a:prstGeom prst="rect">
            <a:avLst/>
          </a:prstGeom>
          <a:solidFill>
            <a:schemeClr val="bg1"/>
          </a:solidFill>
          <a:ln w="12700">
            <a:solidFill>
              <a:schemeClr val="tx1"/>
            </a:solidFill>
            <a:miter lim="800000"/>
            <a:headEnd/>
            <a:tailEnd/>
          </a:ln>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11" name="Rectangle 4"/>
          <p:cNvSpPr>
            <a:spLocks noChangeArrowheads="1"/>
          </p:cNvSpPr>
          <p:nvPr/>
        </p:nvSpPr>
        <p:spPr bwMode="auto">
          <a:xfrm>
            <a:off x="4873846" y="54383"/>
            <a:ext cx="3304922" cy="857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ClrTx/>
              <a:buSzTx/>
              <a:buFontTx/>
              <a:buNone/>
            </a:pPr>
            <a:r>
              <a:rPr lang="en-US" altLang="en-US" sz="2236" b="1" dirty="0">
                <a:solidFill>
                  <a:schemeClr val="tx2"/>
                </a:solidFill>
              </a:rPr>
              <a:t>Stage 1 Predicates</a:t>
            </a:r>
          </a:p>
        </p:txBody>
      </p:sp>
      <p:grpSp>
        <p:nvGrpSpPr>
          <p:cNvPr id="21512" name="Group 5"/>
          <p:cNvGrpSpPr>
            <a:grpSpLocks/>
          </p:cNvGrpSpPr>
          <p:nvPr/>
        </p:nvGrpSpPr>
        <p:grpSpPr bwMode="auto">
          <a:xfrm>
            <a:off x="4437523" y="0"/>
            <a:ext cx="268955" cy="5143500"/>
            <a:chOff x="2448" y="0"/>
            <a:chExt cx="192" cy="4896"/>
          </a:xfrm>
        </p:grpSpPr>
        <p:sp>
          <p:nvSpPr>
            <p:cNvPr id="21515" name="Oval 6"/>
            <p:cNvSpPr>
              <a:spLocks noChangeArrowheads="1"/>
            </p:cNvSpPr>
            <p:nvPr/>
          </p:nvSpPr>
          <p:spPr bwMode="auto">
            <a:xfrm>
              <a:off x="2448" y="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16" name="Oval 7"/>
            <p:cNvSpPr>
              <a:spLocks noChangeArrowheads="1"/>
            </p:cNvSpPr>
            <p:nvPr/>
          </p:nvSpPr>
          <p:spPr bwMode="auto">
            <a:xfrm>
              <a:off x="2448" y="4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17" name="Oval 8"/>
            <p:cNvSpPr>
              <a:spLocks noChangeArrowheads="1"/>
            </p:cNvSpPr>
            <p:nvPr/>
          </p:nvSpPr>
          <p:spPr bwMode="auto">
            <a:xfrm>
              <a:off x="2448" y="9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18" name="Oval 9"/>
            <p:cNvSpPr>
              <a:spLocks noChangeArrowheads="1"/>
            </p:cNvSpPr>
            <p:nvPr/>
          </p:nvSpPr>
          <p:spPr bwMode="auto">
            <a:xfrm>
              <a:off x="2448" y="14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19" name="Oval 10"/>
            <p:cNvSpPr>
              <a:spLocks noChangeArrowheads="1"/>
            </p:cNvSpPr>
            <p:nvPr/>
          </p:nvSpPr>
          <p:spPr bwMode="auto">
            <a:xfrm>
              <a:off x="2448" y="19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20" name="Oval 11"/>
            <p:cNvSpPr>
              <a:spLocks noChangeArrowheads="1"/>
            </p:cNvSpPr>
            <p:nvPr/>
          </p:nvSpPr>
          <p:spPr bwMode="auto">
            <a:xfrm>
              <a:off x="2448" y="24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21" name="Oval 12"/>
            <p:cNvSpPr>
              <a:spLocks noChangeArrowheads="1"/>
            </p:cNvSpPr>
            <p:nvPr/>
          </p:nvSpPr>
          <p:spPr bwMode="auto">
            <a:xfrm>
              <a:off x="2448" y="28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22" name="Oval 13"/>
            <p:cNvSpPr>
              <a:spLocks noChangeArrowheads="1"/>
            </p:cNvSpPr>
            <p:nvPr/>
          </p:nvSpPr>
          <p:spPr bwMode="auto">
            <a:xfrm>
              <a:off x="2448" y="33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23" name="Oval 14"/>
            <p:cNvSpPr>
              <a:spLocks noChangeArrowheads="1"/>
            </p:cNvSpPr>
            <p:nvPr/>
          </p:nvSpPr>
          <p:spPr bwMode="auto">
            <a:xfrm>
              <a:off x="2448" y="38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24" name="Oval 15"/>
            <p:cNvSpPr>
              <a:spLocks noChangeArrowheads="1"/>
            </p:cNvSpPr>
            <p:nvPr/>
          </p:nvSpPr>
          <p:spPr bwMode="auto">
            <a:xfrm>
              <a:off x="2448" y="43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25" name="Oval 16"/>
            <p:cNvSpPr>
              <a:spLocks noChangeArrowheads="1"/>
            </p:cNvSpPr>
            <p:nvPr/>
          </p:nvSpPr>
          <p:spPr bwMode="auto">
            <a:xfrm>
              <a:off x="2448" y="48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26" name="Oval 17"/>
            <p:cNvSpPr>
              <a:spLocks noChangeArrowheads="1"/>
            </p:cNvSpPr>
            <p:nvPr/>
          </p:nvSpPr>
          <p:spPr bwMode="auto">
            <a:xfrm>
              <a:off x="2448" y="52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27" name="Oval 18"/>
            <p:cNvSpPr>
              <a:spLocks noChangeArrowheads="1"/>
            </p:cNvSpPr>
            <p:nvPr/>
          </p:nvSpPr>
          <p:spPr bwMode="auto">
            <a:xfrm>
              <a:off x="2448" y="57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28" name="Oval 19"/>
            <p:cNvSpPr>
              <a:spLocks noChangeArrowheads="1"/>
            </p:cNvSpPr>
            <p:nvPr/>
          </p:nvSpPr>
          <p:spPr bwMode="auto">
            <a:xfrm>
              <a:off x="2448" y="62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29" name="Oval 20"/>
            <p:cNvSpPr>
              <a:spLocks noChangeArrowheads="1"/>
            </p:cNvSpPr>
            <p:nvPr/>
          </p:nvSpPr>
          <p:spPr bwMode="auto">
            <a:xfrm>
              <a:off x="2448" y="67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30" name="Oval 21"/>
            <p:cNvSpPr>
              <a:spLocks noChangeArrowheads="1"/>
            </p:cNvSpPr>
            <p:nvPr/>
          </p:nvSpPr>
          <p:spPr bwMode="auto">
            <a:xfrm>
              <a:off x="2448" y="72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31" name="Oval 22"/>
            <p:cNvSpPr>
              <a:spLocks noChangeArrowheads="1"/>
            </p:cNvSpPr>
            <p:nvPr/>
          </p:nvSpPr>
          <p:spPr bwMode="auto">
            <a:xfrm>
              <a:off x="2448" y="76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32" name="Oval 23"/>
            <p:cNvSpPr>
              <a:spLocks noChangeArrowheads="1"/>
            </p:cNvSpPr>
            <p:nvPr/>
          </p:nvSpPr>
          <p:spPr bwMode="auto">
            <a:xfrm>
              <a:off x="2448" y="81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33" name="Oval 24"/>
            <p:cNvSpPr>
              <a:spLocks noChangeArrowheads="1"/>
            </p:cNvSpPr>
            <p:nvPr/>
          </p:nvSpPr>
          <p:spPr bwMode="auto">
            <a:xfrm>
              <a:off x="2448" y="86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34" name="Oval 25"/>
            <p:cNvSpPr>
              <a:spLocks noChangeArrowheads="1"/>
            </p:cNvSpPr>
            <p:nvPr/>
          </p:nvSpPr>
          <p:spPr bwMode="auto">
            <a:xfrm>
              <a:off x="2448" y="91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35" name="Oval 26"/>
            <p:cNvSpPr>
              <a:spLocks noChangeArrowheads="1"/>
            </p:cNvSpPr>
            <p:nvPr/>
          </p:nvSpPr>
          <p:spPr bwMode="auto">
            <a:xfrm>
              <a:off x="2448" y="96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36" name="Oval 27"/>
            <p:cNvSpPr>
              <a:spLocks noChangeArrowheads="1"/>
            </p:cNvSpPr>
            <p:nvPr/>
          </p:nvSpPr>
          <p:spPr bwMode="auto">
            <a:xfrm>
              <a:off x="2448" y="100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37" name="Oval 28"/>
            <p:cNvSpPr>
              <a:spLocks noChangeArrowheads="1"/>
            </p:cNvSpPr>
            <p:nvPr/>
          </p:nvSpPr>
          <p:spPr bwMode="auto">
            <a:xfrm>
              <a:off x="2448" y="105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38" name="Oval 29"/>
            <p:cNvSpPr>
              <a:spLocks noChangeArrowheads="1"/>
            </p:cNvSpPr>
            <p:nvPr/>
          </p:nvSpPr>
          <p:spPr bwMode="auto">
            <a:xfrm>
              <a:off x="2448" y="110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39" name="Oval 30"/>
            <p:cNvSpPr>
              <a:spLocks noChangeArrowheads="1"/>
            </p:cNvSpPr>
            <p:nvPr/>
          </p:nvSpPr>
          <p:spPr bwMode="auto">
            <a:xfrm>
              <a:off x="2448" y="115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40" name="Oval 31"/>
            <p:cNvSpPr>
              <a:spLocks noChangeArrowheads="1"/>
            </p:cNvSpPr>
            <p:nvPr/>
          </p:nvSpPr>
          <p:spPr bwMode="auto">
            <a:xfrm>
              <a:off x="2448" y="120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41" name="Oval 32"/>
            <p:cNvSpPr>
              <a:spLocks noChangeArrowheads="1"/>
            </p:cNvSpPr>
            <p:nvPr/>
          </p:nvSpPr>
          <p:spPr bwMode="auto">
            <a:xfrm>
              <a:off x="2448" y="124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42" name="Oval 33"/>
            <p:cNvSpPr>
              <a:spLocks noChangeArrowheads="1"/>
            </p:cNvSpPr>
            <p:nvPr/>
          </p:nvSpPr>
          <p:spPr bwMode="auto">
            <a:xfrm>
              <a:off x="2448" y="129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43" name="Oval 34"/>
            <p:cNvSpPr>
              <a:spLocks noChangeArrowheads="1"/>
            </p:cNvSpPr>
            <p:nvPr/>
          </p:nvSpPr>
          <p:spPr bwMode="auto">
            <a:xfrm>
              <a:off x="2448" y="134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44" name="Oval 35"/>
            <p:cNvSpPr>
              <a:spLocks noChangeArrowheads="1"/>
            </p:cNvSpPr>
            <p:nvPr/>
          </p:nvSpPr>
          <p:spPr bwMode="auto">
            <a:xfrm>
              <a:off x="2448" y="139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45" name="Oval 36"/>
            <p:cNvSpPr>
              <a:spLocks noChangeArrowheads="1"/>
            </p:cNvSpPr>
            <p:nvPr/>
          </p:nvSpPr>
          <p:spPr bwMode="auto">
            <a:xfrm>
              <a:off x="2448" y="144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46" name="Oval 37"/>
            <p:cNvSpPr>
              <a:spLocks noChangeArrowheads="1"/>
            </p:cNvSpPr>
            <p:nvPr/>
          </p:nvSpPr>
          <p:spPr bwMode="auto">
            <a:xfrm>
              <a:off x="2448" y="148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47" name="Oval 38"/>
            <p:cNvSpPr>
              <a:spLocks noChangeArrowheads="1"/>
            </p:cNvSpPr>
            <p:nvPr/>
          </p:nvSpPr>
          <p:spPr bwMode="auto">
            <a:xfrm>
              <a:off x="2448" y="153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48" name="Oval 39"/>
            <p:cNvSpPr>
              <a:spLocks noChangeArrowheads="1"/>
            </p:cNvSpPr>
            <p:nvPr/>
          </p:nvSpPr>
          <p:spPr bwMode="auto">
            <a:xfrm>
              <a:off x="2448" y="158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49" name="Oval 40"/>
            <p:cNvSpPr>
              <a:spLocks noChangeArrowheads="1"/>
            </p:cNvSpPr>
            <p:nvPr/>
          </p:nvSpPr>
          <p:spPr bwMode="auto">
            <a:xfrm>
              <a:off x="2448" y="163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50" name="Oval 41"/>
            <p:cNvSpPr>
              <a:spLocks noChangeArrowheads="1"/>
            </p:cNvSpPr>
            <p:nvPr/>
          </p:nvSpPr>
          <p:spPr bwMode="auto">
            <a:xfrm>
              <a:off x="2448" y="168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51" name="Oval 42"/>
            <p:cNvSpPr>
              <a:spLocks noChangeArrowheads="1"/>
            </p:cNvSpPr>
            <p:nvPr/>
          </p:nvSpPr>
          <p:spPr bwMode="auto">
            <a:xfrm>
              <a:off x="2448" y="172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52" name="Oval 43"/>
            <p:cNvSpPr>
              <a:spLocks noChangeArrowheads="1"/>
            </p:cNvSpPr>
            <p:nvPr/>
          </p:nvSpPr>
          <p:spPr bwMode="auto">
            <a:xfrm>
              <a:off x="2448" y="177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53" name="Oval 44"/>
            <p:cNvSpPr>
              <a:spLocks noChangeArrowheads="1"/>
            </p:cNvSpPr>
            <p:nvPr/>
          </p:nvSpPr>
          <p:spPr bwMode="auto">
            <a:xfrm>
              <a:off x="2448" y="182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54" name="Oval 45"/>
            <p:cNvSpPr>
              <a:spLocks noChangeArrowheads="1"/>
            </p:cNvSpPr>
            <p:nvPr/>
          </p:nvSpPr>
          <p:spPr bwMode="auto">
            <a:xfrm>
              <a:off x="2448" y="187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55" name="Oval 46"/>
            <p:cNvSpPr>
              <a:spLocks noChangeArrowheads="1"/>
            </p:cNvSpPr>
            <p:nvPr/>
          </p:nvSpPr>
          <p:spPr bwMode="auto">
            <a:xfrm>
              <a:off x="2448" y="192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56" name="Oval 47"/>
            <p:cNvSpPr>
              <a:spLocks noChangeArrowheads="1"/>
            </p:cNvSpPr>
            <p:nvPr/>
          </p:nvSpPr>
          <p:spPr bwMode="auto">
            <a:xfrm>
              <a:off x="2448" y="196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57" name="Oval 48"/>
            <p:cNvSpPr>
              <a:spLocks noChangeArrowheads="1"/>
            </p:cNvSpPr>
            <p:nvPr/>
          </p:nvSpPr>
          <p:spPr bwMode="auto">
            <a:xfrm>
              <a:off x="2448" y="201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58" name="Oval 49"/>
            <p:cNvSpPr>
              <a:spLocks noChangeArrowheads="1"/>
            </p:cNvSpPr>
            <p:nvPr/>
          </p:nvSpPr>
          <p:spPr bwMode="auto">
            <a:xfrm>
              <a:off x="2448" y="206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59" name="Oval 50"/>
            <p:cNvSpPr>
              <a:spLocks noChangeArrowheads="1"/>
            </p:cNvSpPr>
            <p:nvPr/>
          </p:nvSpPr>
          <p:spPr bwMode="auto">
            <a:xfrm>
              <a:off x="2448" y="211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60" name="Oval 51"/>
            <p:cNvSpPr>
              <a:spLocks noChangeArrowheads="1"/>
            </p:cNvSpPr>
            <p:nvPr/>
          </p:nvSpPr>
          <p:spPr bwMode="auto">
            <a:xfrm>
              <a:off x="2448" y="216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61" name="Oval 52"/>
            <p:cNvSpPr>
              <a:spLocks noChangeArrowheads="1"/>
            </p:cNvSpPr>
            <p:nvPr/>
          </p:nvSpPr>
          <p:spPr bwMode="auto">
            <a:xfrm>
              <a:off x="2448" y="220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62" name="Oval 53"/>
            <p:cNvSpPr>
              <a:spLocks noChangeArrowheads="1"/>
            </p:cNvSpPr>
            <p:nvPr/>
          </p:nvSpPr>
          <p:spPr bwMode="auto">
            <a:xfrm>
              <a:off x="2448" y="225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63" name="Oval 54"/>
            <p:cNvSpPr>
              <a:spLocks noChangeArrowheads="1"/>
            </p:cNvSpPr>
            <p:nvPr/>
          </p:nvSpPr>
          <p:spPr bwMode="auto">
            <a:xfrm>
              <a:off x="2448" y="230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64" name="Oval 55"/>
            <p:cNvSpPr>
              <a:spLocks noChangeArrowheads="1"/>
            </p:cNvSpPr>
            <p:nvPr/>
          </p:nvSpPr>
          <p:spPr bwMode="auto">
            <a:xfrm>
              <a:off x="2448" y="235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65" name="Oval 56"/>
            <p:cNvSpPr>
              <a:spLocks noChangeArrowheads="1"/>
            </p:cNvSpPr>
            <p:nvPr/>
          </p:nvSpPr>
          <p:spPr bwMode="auto">
            <a:xfrm>
              <a:off x="2448" y="240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66" name="Oval 57"/>
            <p:cNvSpPr>
              <a:spLocks noChangeArrowheads="1"/>
            </p:cNvSpPr>
            <p:nvPr/>
          </p:nvSpPr>
          <p:spPr bwMode="auto">
            <a:xfrm>
              <a:off x="2448" y="244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67" name="Oval 58"/>
            <p:cNvSpPr>
              <a:spLocks noChangeArrowheads="1"/>
            </p:cNvSpPr>
            <p:nvPr/>
          </p:nvSpPr>
          <p:spPr bwMode="auto">
            <a:xfrm>
              <a:off x="2448" y="249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68" name="Oval 59"/>
            <p:cNvSpPr>
              <a:spLocks noChangeArrowheads="1"/>
            </p:cNvSpPr>
            <p:nvPr/>
          </p:nvSpPr>
          <p:spPr bwMode="auto">
            <a:xfrm>
              <a:off x="2448" y="254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69" name="Oval 60"/>
            <p:cNvSpPr>
              <a:spLocks noChangeArrowheads="1"/>
            </p:cNvSpPr>
            <p:nvPr/>
          </p:nvSpPr>
          <p:spPr bwMode="auto">
            <a:xfrm>
              <a:off x="2448" y="254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70" name="Oval 61"/>
            <p:cNvSpPr>
              <a:spLocks noChangeArrowheads="1"/>
            </p:cNvSpPr>
            <p:nvPr/>
          </p:nvSpPr>
          <p:spPr bwMode="auto">
            <a:xfrm>
              <a:off x="2448" y="259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71" name="Oval 62"/>
            <p:cNvSpPr>
              <a:spLocks noChangeArrowheads="1"/>
            </p:cNvSpPr>
            <p:nvPr/>
          </p:nvSpPr>
          <p:spPr bwMode="auto">
            <a:xfrm>
              <a:off x="2448" y="264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72" name="Oval 63"/>
            <p:cNvSpPr>
              <a:spLocks noChangeArrowheads="1"/>
            </p:cNvSpPr>
            <p:nvPr/>
          </p:nvSpPr>
          <p:spPr bwMode="auto">
            <a:xfrm>
              <a:off x="2448" y="268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73" name="Oval 64"/>
            <p:cNvSpPr>
              <a:spLocks noChangeArrowheads="1"/>
            </p:cNvSpPr>
            <p:nvPr/>
          </p:nvSpPr>
          <p:spPr bwMode="auto">
            <a:xfrm>
              <a:off x="2448" y="273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74" name="Oval 65"/>
            <p:cNvSpPr>
              <a:spLocks noChangeArrowheads="1"/>
            </p:cNvSpPr>
            <p:nvPr/>
          </p:nvSpPr>
          <p:spPr bwMode="auto">
            <a:xfrm>
              <a:off x="2448" y="278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75" name="Oval 66"/>
            <p:cNvSpPr>
              <a:spLocks noChangeArrowheads="1"/>
            </p:cNvSpPr>
            <p:nvPr/>
          </p:nvSpPr>
          <p:spPr bwMode="auto">
            <a:xfrm>
              <a:off x="2448" y="283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76" name="Oval 67"/>
            <p:cNvSpPr>
              <a:spLocks noChangeArrowheads="1"/>
            </p:cNvSpPr>
            <p:nvPr/>
          </p:nvSpPr>
          <p:spPr bwMode="auto">
            <a:xfrm>
              <a:off x="2448" y="288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77" name="Oval 68"/>
            <p:cNvSpPr>
              <a:spLocks noChangeArrowheads="1"/>
            </p:cNvSpPr>
            <p:nvPr/>
          </p:nvSpPr>
          <p:spPr bwMode="auto">
            <a:xfrm>
              <a:off x="2448" y="292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78" name="Oval 69"/>
            <p:cNvSpPr>
              <a:spLocks noChangeArrowheads="1"/>
            </p:cNvSpPr>
            <p:nvPr/>
          </p:nvSpPr>
          <p:spPr bwMode="auto">
            <a:xfrm>
              <a:off x="2448" y="297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79" name="Oval 70"/>
            <p:cNvSpPr>
              <a:spLocks noChangeArrowheads="1"/>
            </p:cNvSpPr>
            <p:nvPr/>
          </p:nvSpPr>
          <p:spPr bwMode="auto">
            <a:xfrm>
              <a:off x="2448" y="302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80" name="Oval 71"/>
            <p:cNvSpPr>
              <a:spLocks noChangeArrowheads="1"/>
            </p:cNvSpPr>
            <p:nvPr/>
          </p:nvSpPr>
          <p:spPr bwMode="auto">
            <a:xfrm>
              <a:off x="2448" y="307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81" name="Oval 72"/>
            <p:cNvSpPr>
              <a:spLocks noChangeArrowheads="1"/>
            </p:cNvSpPr>
            <p:nvPr/>
          </p:nvSpPr>
          <p:spPr bwMode="auto">
            <a:xfrm>
              <a:off x="2448" y="312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82" name="Oval 73"/>
            <p:cNvSpPr>
              <a:spLocks noChangeArrowheads="1"/>
            </p:cNvSpPr>
            <p:nvPr/>
          </p:nvSpPr>
          <p:spPr bwMode="auto">
            <a:xfrm>
              <a:off x="2448" y="316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83" name="Oval 74"/>
            <p:cNvSpPr>
              <a:spLocks noChangeArrowheads="1"/>
            </p:cNvSpPr>
            <p:nvPr/>
          </p:nvSpPr>
          <p:spPr bwMode="auto">
            <a:xfrm>
              <a:off x="2448" y="321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84" name="Oval 75"/>
            <p:cNvSpPr>
              <a:spLocks noChangeArrowheads="1"/>
            </p:cNvSpPr>
            <p:nvPr/>
          </p:nvSpPr>
          <p:spPr bwMode="auto">
            <a:xfrm>
              <a:off x="2448" y="326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85" name="Oval 76"/>
            <p:cNvSpPr>
              <a:spLocks noChangeArrowheads="1"/>
            </p:cNvSpPr>
            <p:nvPr/>
          </p:nvSpPr>
          <p:spPr bwMode="auto">
            <a:xfrm>
              <a:off x="2448" y="331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86" name="Oval 77"/>
            <p:cNvSpPr>
              <a:spLocks noChangeArrowheads="1"/>
            </p:cNvSpPr>
            <p:nvPr/>
          </p:nvSpPr>
          <p:spPr bwMode="auto">
            <a:xfrm>
              <a:off x="2448" y="336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87" name="Oval 78"/>
            <p:cNvSpPr>
              <a:spLocks noChangeArrowheads="1"/>
            </p:cNvSpPr>
            <p:nvPr/>
          </p:nvSpPr>
          <p:spPr bwMode="auto">
            <a:xfrm>
              <a:off x="2448" y="340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88" name="Oval 79"/>
            <p:cNvSpPr>
              <a:spLocks noChangeArrowheads="1"/>
            </p:cNvSpPr>
            <p:nvPr/>
          </p:nvSpPr>
          <p:spPr bwMode="auto">
            <a:xfrm>
              <a:off x="2448" y="345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89" name="Oval 80"/>
            <p:cNvSpPr>
              <a:spLocks noChangeArrowheads="1"/>
            </p:cNvSpPr>
            <p:nvPr/>
          </p:nvSpPr>
          <p:spPr bwMode="auto">
            <a:xfrm>
              <a:off x="2448" y="350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90" name="Oval 81"/>
            <p:cNvSpPr>
              <a:spLocks noChangeArrowheads="1"/>
            </p:cNvSpPr>
            <p:nvPr/>
          </p:nvSpPr>
          <p:spPr bwMode="auto">
            <a:xfrm>
              <a:off x="2448" y="355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91" name="Oval 82"/>
            <p:cNvSpPr>
              <a:spLocks noChangeArrowheads="1"/>
            </p:cNvSpPr>
            <p:nvPr/>
          </p:nvSpPr>
          <p:spPr bwMode="auto">
            <a:xfrm>
              <a:off x="2448" y="360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92" name="Oval 83"/>
            <p:cNvSpPr>
              <a:spLocks noChangeArrowheads="1"/>
            </p:cNvSpPr>
            <p:nvPr/>
          </p:nvSpPr>
          <p:spPr bwMode="auto">
            <a:xfrm>
              <a:off x="2448" y="364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93" name="Oval 84"/>
            <p:cNvSpPr>
              <a:spLocks noChangeArrowheads="1"/>
            </p:cNvSpPr>
            <p:nvPr/>
          </p:nvSpPr>
          <p:spPr bwMode="auto">
            <a:xfrm>
              <a:off x="2448" y="369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94" name="Oval 85"/>
            <p:cNvSpPr>
              <a:spLocks noChangeArrowheads="1"/>
            </p:cNvSpPr>
            <p:nvPr/>
          </p:nvSpPr>
          <p:spPr bwMode="auto">
            <a:xfrm>
              <a:off x="2448" y="374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95" name="Oval 86"/>
            <p:cNvSpPr>
              <a:spLocks noChangeArrowheads="1"/>
            </p:cNvSpPr>
            <p:nvPr/>
          </p:nvSpPr>
          <p:spPr bwMode="auto">
            <a:xfrm>
              <a:off x="2448" y="379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96" name="Oval 87"/>
            <p:cNvSpPr>
              <a:spLocks noChangeArrowheads="1"/>
            </p:cNvSpPr>
            <p:nvPr/>
          </p:nvSpPr>
          <p:spPr bwMode="auto">
            <a:xfrm>
              <a:off x="2448" y="384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97" name="Oval 88"/>
            <p:cNvSpPr>
              <a:spLocks noChangeArrowheads="1"/>
            </p:cNvSpPr>
            <p:nvPr/>
          </p:nvSpPr>
          <p:spPr bwMode="auto">
            <a:xfrm>
              <a:off x="2448" y="388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98" name="Oval 89"/>
            <p:cNvSpPr>
              <a:spLocks noChangeArrowheads="1"/>
            </p:cNvSpPr>
            <p:nvPr/>
          </p:nvSpPr>
          <p:spPr bwMode="auto">
            <a:xfrm>
              <a:off x="2448" y="393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599" name="Oval 90"/>
            <p:cNvSpPr>
              <a:spLocks noChangeArrowheads="1"/>
            </p:cNvSpPr>
            <p:nvPr/>
          </p:nvSpPr>
          <p:spPr bwMode="auto">
            <a:xfrm>
              <a:off x="2448" y="398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00" name="Oval 91"/>
            <p:cNvSpPr>
              <a:spLocks noChangeArrowheads="1"/>
            </p:cNvSpPr>
            <p:nvPr/>
          </p:nvSpPr>
          <p:spPr bwMode="auto">
            <a:xfrm>
              <a:off x="2448" y="403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01" name="Oval 92"/>
            <p:cNvSpPr>
              <a:spLocks noChangeArrowheads="1"/>
            </p:cNvSpPr>
            <p:nvPr/>
          </p:nvSpPr>
          <p:spPr bwMode="auto">
            <a:xfrm>
              <a:off x="2448" y="408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02" name="Oval 93"/>
            <p:cNvSpPr>
              <a:spLocks noChangeArrowheads="1"/>
            </p:cNvSpPr>
            <p:nvPr/>
          </p:nvSpPr>
          <p:spPr bwMode="auto">
            <a:xfrm>
              <a:off x="2448" y="412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03" name="Oval 94"/>
            <p:cNvSpPr>
              <a:spLocks noChangeArrowheads="1"/>
            </p:cNvSpPr>
            <p:nvPr/>
          </p:nvSpPr>
          <p:spPr bwMode="auto">
            <a:xfrm>
              <a:off x="2448" y="417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04" name="Oval 95"/>
            <p:cNvSpPr>
              <a:spLocks noChangeArrowheads="1"/>
            </p:cNvSpPr>
            <p:nvPr/>
          </p:nvSpPr>
          <p:spPr bwMode="auto">
            <a:xfrm>
              <a:off x="2448" y="422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05" name="Oval 96"/>
            <p:cNvSpPr>
              <a:spLocks noChangeArrowheads="1"/>
            </p:cNvSpPr>
            <p:nvPr/>
          </p:nvSpPr>
          <p:spPr bwMode="auto">
            <a:xfrm>
              <a:off x="2448" y="427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06" name="Oval 97"/>
            <p:cNvSpPr>
              <a:spLocks noChangeArrowheads="1"/>
            </p:cNvSpPr>
            <p:nvPr/>
          </p:nvSpPr>
          <p:spPr bwMode="auto">
            <a:xfrm>
              <a:off x="2448" y="432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07" name="Oval 98"/>
            <p:cNvSpPr>
              <a:spLocks noChangeArrowheads="1"/>
            </p:cNvSpPr>
            <p:nvPr/>
          </p:nvSpPr>
          <p:spPr bwMode="auto">
            <a:xfrm>
              <a:off x="2448" y="436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08" name="Oval 99"/>
            <p:cNvSpPr>
              <a:spLocks noChangeArrowheads="1"/>
            </p:cNvSpPr>
            <p:nvPr/>
          </p:nvSpPr>
          <p:spPr bwMode="auto">
            <a:xfrm>
              <a:off x="2448" y="441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09" name="Oval 100"/>
            <p:cNvSpPr>
              <a:spLocks noChangeArrowheads="1"/>
            </p:cNvSpPr>
            <p:nvPr/>
          </p:nvSpPr>
          <p:spPr bwMode="auto">
            <a:xfrm>
              <a:off x="2448" y="446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10" name="Oval 101"/>
            <p:cNvSpPr>
              <a:spLocks noChangeArrowheads="1"/>
            </p:cNvSpPr>
            <p:nvPr/>
          </p:nvSpPr>
          <p:spPr bwMode="auto">
            <a:xfrm>
              <a:off x="2448" y="451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11" name="Oval 102"/>
            <p:cNvSpPr>
              <a:spLocks noChangeArrowheads="1"/>
            </p:cNvSpPr>
            <p:nvPr/>
          </p:nvSpPr>
          <p:spPr bwMode="auto">
            <a:xfrm>
              <a:off x="2448" y="456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12" name="Oval 103"/>
            <p:cNvSpPr>
              <a:spLocks noChangeArrowheads="1"/>
            </p:cNvSpPr>
            <p:nvPr/>
          </p:nvSpPr>
          <p:spPr bwMode="auto">
            <a:xfrm>
              <a:off x="2448" y="4608"/>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13" name="Oval 104"/>
            <p:cNvSpPr>
              <a:spLocks noChangeArrowheads="1"/>
            </p:cNvSpPr>
            <p:nvPr/>
          </p:nvSpPr>
          <p:spPr bwMode="auto">
            <a:xfrm>
              <a:off x="2448" y="4656"/>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14" name="Oval 105"/>
            <p:cNvSpPr>
              <a:spLocks noChangeArrowheads="1"/>
            </p:cNvSpPr>
            <p:nvPr/>
          </p:nvSpPr>
          <p:spPr bwMode="auto">
            <a:xfrm>
              <a:off x="2448" y="4704"/>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15" name="Oval 106"/>
            <p:cNvSpPr>
              <a:spLocks noChangeArrowheads="1"/>
            </p:cNvSpPr>
            <p:nvPr/>
          </p:nvSpPr>
          <p:spPr bwMode="auto">
            <a:xfrm>
              <a:off x="2448" y="4752"/>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21616" name="Oval 107"/>
            <p:cNvSpPr>
              <a:spLocks noChangeArrowheads="1"/>
            </p:cNvSpPr>
            <p:nvPr/>
          </p:nvSpPr>
          <p:spPr bwMode="auto">
            <a:xfrm>
              <a:off x="2448" y="4800"/>
              <a:ext cx="192" cy="96"/>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grpSp>
      <p:sp>
        <p:nvSpPr>
          <p:cNvPr id="21514" name="Rectangle 109"/>
          <p:cNvSpPr>
            <a:spLocks noChangeArrowheads="1"/>
          </p:cNvSpPr>
          <p:nvPr/>
        </p:nvSpPr>
        <p:spPr bwMode="auto">
          <a:xfrm>
            <a:off x="4722002" y="2851848"/>
            <a:ext cx="3302771" cy="243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965" tIns="30982" rIns="61965" bIns="30982">
            <a:spAutoFit/>
          </a:bodyPr>
          <a:lstStyle>
            <a:lvl1pPr marL="457200" indent="-457200">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eaLnBrk="1" hangingPunct="1">
              <a:spcBef>
                <a:spcPct val="0"/>
              </a:spcBef>
              <a:buClrTx/>
              <a:buSzTx/>
              <a:buFontTx/>
              <a:buAutoNum type="arabicPeriod"/>
            </a:pPr>
            <a:r>
              <a:rPr lang="en-US" altLang="en-US" sz="813" b="1" dirty="0">
                <a:solidFill>
                  <a:srgbClr val="000000"/>
                </a:solidFill>
              </a:rPr>
              <a:t>Indexable</a:t>
            </a:r>
            <a:r>
              <a:rPr lang="en-US" altLang="en-US" sz="813" dirty="0">
                <a:solidFill>
                  <a:srgbClr val="000000"/>
                </a:solidFill>
              </a:rPr>
              <a:t> = The predicate is applied to the root page of the chosen index. When the optimizer chooses to use a predicate in the probe of the index, the condition is named Matching (matching the index).  This is the first point that filtering is possible in DB2.</a:t>
            </a:r>
          </a:p>
          <a:p>
            <a:pPr eaLnBrk="1" hangingPunct="1">
              <a:spcBef>
                <a:spcPct val="0"/>
              </a:spcBef>
              <a:buClrTx/>
              <a:buSzTx/>
              <a:buFontTx/>
              <a:buAutoNum type="arabicPeriod"/>
            </a:pPr>
            <a:endParaRPr lang="en-US" altLang="en-US" sz="813" dirty="0">
              <a:solidFill>
                <a:srgbClr val="000000"/>
              </a:solidFill>
            </a:endParaRPr>
          </a:p>
          <a:p>
            <a:pPr eaLnBrk="1" hangingPunct="1">
              <a:spcBef>
                <a:spcPct val="0"/>
              </a:spcBef>
              <a:buClrTx/>
              <a:buSzTx/>
              <a:buFontTx/>
              <a:buAutoNum type="arabicPeriod"/>
            </a:pPr>
            <a:r>
              <a:rPr lang="en-US" altLang="en-US" sz="813" b="1" dirty="0">
                <a:solidFill>
                  <a:srgbClr val="000000"/>
                </a:solidFill>
              </a:rPr>
              <a:t>Index Screening </a:t>
            </a:r>
            <a:r>
              <a:rPr lang="en-US" altLang="en-US" sz="813" dirty="0">
                <a:solidFill>
                  <a:srgbClr val="000000"/>
                </a:solidFill>
              </a:rPr>
              <a:t>= The Stage 1 predicate is a candidate for filtering on the index leaf pages.  This is the second point of  filtering in DB2. </a:t>
            </a:r>
            <a:r>
              <a:rPr lang="en-US" altLang="en-US" sz="813" dirty="0">
                <a:solidFill>
                  <a:srgbClr val="C00000"/>
                </a:solidFill>
              </a:rPr>
              <a:t>If partitioned filters limiting partitions are also applied</a:t>
            </a:r>
          </a:p>
          <a:p>
            <a:pPr eaLnBrk="1" hangingPunct="1">
              <a:spcBef>
                <a:spcPct val="0"/>
              </a:spcBef>
              <a:buClrTx/>
              <a:buSzTx/>
              <a:buFontTx/>
              <a:buAutoNum type="arabicPeriod"/>
            </a:pPr>
            <a:endParaRPr lang="en-US" altLang="en-US" sz="813" dirty="0">
              <a:solidFill>
                <a:srgbClr val="000000"/>
              </a:solidFill>
            </a:endParaRPr>
          </a:p>
          <a:p>
            <a:pPr eaLnBrk="1" hangingPunct="1">
              <a:spcBef>
                <a:spcPct val="0"/>
              </a:spcBef>
              <a:buClrTx/>
              <a:buSzTx/>
              <a:buFontTx/>
              <a:buAutoNum type="arabicPeriod"/>
            </a:pPr>
            <a:r>
              <a:rPr lang="en-US" altLang="en-US" sz="813" b="1" dirty="0">
                <a:solidFill>
                  <a:srgbClr val="000000"/>
                </a:solidFill>
              </a:rPr>
              <a:t>Data Screening </a:t>
            </a:r>
            <a:r>
              <a:rPr lang="en-US" altLang="en-US" sz="813" dirty="0">
                <a:solidFill>
                  <a:srgbClr val="000000"/>
                </a:solidFill>
              </a:rPr>
              <a:t>= The Stage 1 predicate is a candidate for filtering on the data pages.  This is the third point of  filtering in DB2.</a:t>
            </a:r>
          </a:p>
          <a:p>
            <a:pPr eaLnBrk="1" hangingPunct="1">
              <a:spcBef>
                <a:spcPct val="0"/>
              </a:spcBef>
              <a:buClrTx/>
              <a:buSzTx/>
              <a:buFontTx/>
              <a:buAutoNum type="arabicPeriod"/>
            </a:pPr>
            <a:endParaRPr lang="en-US" altLang="en-US" sz="813" dirty="0">
              <a:solidFill>
                <a:srgbClr val="000000"/>
              </a:solidFill>
            </a:endParaRPr>
          </a:p>
          <a:p>
            <a:pPr eaLnBrk="1" hangingPunct="1">
              <a:spcBef>
                <a:spcPct val="0"/>
              </a:spcBef>
              <a:buClrTx/>
              <a:buSzTx/>
              <a:buFontTx/>
              <a:buAutoNum type="arabicPeriod"/>
            </a:pPr>
            <a:r>
              <a:rPr lang="en-US" altLang="en-US" sz="813" b="1" dirty="0">
                <a:solidFill>
                  <a:srgbClr val="000000"/>
                </a:solidFill>
              </a:rPr>
              <a:t>Stage 2 </a:t>
            </a:r>
            <a:r>
              <a:rPr lang="en-US" altLang="en-US" sz="813" dirty="0">
                <a:solidFill>
                  <a:srgbClr val="000000"/>
                </a:solidFill>
              </a:rPr>
              <a:t>= The predicate is not listed as Stage 1 and will be applied on the remaining qualifying  pages from Stage 1.  This is the fourth and final point of filtering in DB2.</a:t>
            </a:r>
          </a:p>
          <a:p>
            <a:pPr eaLnBrk="1" hangingPunct="1">
              <a:spcBef>
                <a:spcPct val="0"/>
              </a:spcBef>
              <a:buClrTx/>
              <a:buSzTx/>
              <a:buFontTx/>
              <a:buNone/>
            </a:pPr>
            <a:endParaRPr lang="en-US" altLang="en-US" sz="813" dirty="0">
              <a:solidFill>
                <a:srgbClr val="000000"/>
              </a:solidFill>
            </a:endParaRPr>
          </a:p>
        </p:txBody>
      </p:sp>
      <p:sp>
        <p:nvSpPr>
          <p:cNvPr id="117" name="Rectangle 2">
            <a:extLst>
              <a:ext uri="{FF2B5EF4-FFF2-40B4-BE49-F238E27FC236}">
                <a16:creationId xmlns:a16="http://schemas.microsoft.com/office/drawing/2014/main" id="{3832AAD4-476B-4618-B044-7CB44C210349}"/>
              </a:ext>
            </a:extLst>
          </p:cNvPr>
          <p:cNvSpPr txBox="1">
            <a:spLocks noChangeArrowheads="1"/>
          </p:cNvSpPr>
          <p:nvPr/>
        </p:nvSpPr>
        <p:spPr>
          <a:xfrm>
            <a:off x="1544640" y="51324"/>
            <a:ext cx="2758405" cy="85635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pPr defTabSz="619689"/>
            <a:r>
              <a:rPr lang="en-US" altLang="en-US" sz="2236" b="1" dirty="0">
                <a:solidFill>
                  <a:schemeClr val="tx2"/>
                </a:solidFill>
                <a:latin typeface="Arial" panose="020B0604020202020204" pitchFamily="34" charset="0"/>
                <a:ea typeface="+mn-ea"/>
                <a:cs typeface="+mn-cs"/>
              </a:rPr>
              <a:t>Indexable Stage 1 Predicates</a:t>
            </a:r>
          </a:p>
        </p:txBody>
      </p:sp>
      <p:graphicFrame>
        <p:nvGraphicFramePr>
          <p:cNvPr id="118" name="Object 2">
            <a:extLst>
              <a:ext uri="{FF2B5EF4-FFF2-40B4-BE49-F238E27FC236}">
                <a16:creationId xmlns:a16="http://schemas.microsoft.com/office/drawing/2014/main" id="{413E9C65-A416-42E3-B6D2-AF193D7A1A5D}"/>
              </a:ext>
            </a:extLst>
          </p:cNvPr>
          <p:cNvGraphicFramePr>
            <a:graphicFrameLocks noGrp="1" noChangeAspect="1"/>
          </p:cNvGraphicFramePr>
          <p:nvPr>
            <p:ph sz="half" idx="1"/>
            <p:extLst>
              <p:ext uri="{D42A27DB-BD31-4B8C-83A1-F6EECF244321}">
                <p14:modId xmlns:p14="http://schemas.microsoft.com/office/powerpoint/2010/main" val="4117181229"/>
              </p:ext>
            </p:extLst>
          </p:nvPr>
        </p:nvGraphicFramePr>
        <p:xfrm>
          <a:off x="1155247" y="958103"/>
          <a:ext cx="3282276" cy="4443303"/>
        </p:xfrm>
        <a:graphic>
          <a:graphicData uri="http://schemas.openxmlformats.org/presentationml/2006/ole">
            <mc:AlternateContent xmlns:mc="http://schemas.openxmlformats.org/markup-compatibility/2006">
              <mc:Choice xmlns:v="urn:schemas-microsoft-com:vml" Requires="v">
                <p:oleObj spid="_x0000_s1030" name="Document" r:id="rId6" imgW="5687642" imgH="10556922" progId="Word.Document.8">
                  <p:embed/>
                </p:oleObj>
              </mc:Choice>
              <mc:Fallback>
                <p:oleObj name="Document" r:id="rId6" imgW="5687642" imgH="10556922" progId="Word.Document.8">
                  <p:embed/>
                  <p:pic>
                    <p:nvPicPr>
                      <p:cNvPr id="118" name="Object 2">
                        <a:extLst>
                          <a:ext uri="{FF2B5EF4-FFF2-40B4-BE49-F238E27FC236}">
                            <a16:creationId xmlns:a16="http://schemas.microsoft.com/office/drawing/2014/main" id="{413E9C65-A416-42E3-B6D2-AF193D7A1A5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5247" y="958103"/>
                        <a:ext cx="3282276" cy="4443303"/>
                      </a:xfrm>
                      <a:prstGeom prst="rect">
                        <a:avLst/>
                      </a:prstGeom>
                      <a:noFill/>
                      <a:ln>
                        <a:noFill/>
                      </a:ln>
                      <a:effectLst/>
                    </p:spPr>
                  </p:pic>
                </p:oleObj>
              </mc:Fallback>
            </mc:AlternateContent>
          </a:graphicData>
        </a:graphic>
      </p:graphicFrame>
      <p:graphicFrame>
        <p:nvGraphicFramePr>
          <p:cNvPr id="119" name="Object 3">
            <a:extLst>
              <a:ext uri="{FF2B5EF4-FFF2-40B4-BE49-F238E27FC236}">
                <a16:creationId xmlns:a16="http://schemas.microsoft.com/office/drawing/2014/main" id="{1DD4D1A2-5B41-4CB6-B6D2-37E528DC60B8}"/>
              </a:ext>
            </a:extLst>
          </p:cNvPr>
          <p:cNvGraphicFramePr>
            <a:graphicFrameLocks noChangeAspect="1"/>
          </p:cNvGraphicFramePr>
          <p:nvPr>
            <p:extLst>
              <p:ext uri="{D42A27DB-BD31-4B8C-83A1-F6EECF244321}">
                <p14:modId xmlns:p14="http://schemas.microsoft.com/office/powerpoint/2010/main" val="3689925336"/>
              </p:ext>
            </p:extLst>
          </p:nvPr>
        </p:nvGraphicFramePr>
        <p:xfrm>
          <a:off x="4782718" y="769260"/>
          <a:ext cx="3282276" cy="2225142"/>
        </p:xfrm>
        <a:graphic>
          <a:graphicData uri="http://schemas.openxmlformats.org/presentationml/2006/ole">
            <mc:AlternateContent xmlns:mc="http://schemas.openxmlformats.org/markup-compatibility/2006">
              <mc:Choice xmlns:v="urn:schemas-microsoft-com:vml" Requires="v">
                <p:oleObj spid="_x0000_s1031" name="Document" r:id="rId8" imgW="4874557" imgH="3692686" progId="Word.Document.8">
                  <p:embed/>
                </p:oleObj>
              </mc:Choice>
              <mc:Fallback>
                <p:oleObj name="Document" r:id="rId8" imgW="4874557" imgH="3692686" progId="Word.Document.8">
                  <p:embed/>
                  <p:pic>
                    <p:nvPicPr>
                      <p:cNvPr id="119" name="Object 3">
                        <a:extLst>
                          <a:ext uri="{FF2B5EF4-FFF2-40B4-BE49-F238E27FC236}">
                            <a16:creationId xmlns:a16="http://schemas.microsoft.com/office/drawing/2014/main" id="{1DD4D1A2-5B41-4CB6-B6D2-37E528DC60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2718" y="769260"/>
                        <a:ext cx="3282276" cy="222514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16213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1364978" y="1203844"/>
            <a:ext cx="4097802" cy="1714859"/>
          </a:xfrm>
          <a:prstGeom prst="rect">
            <a:avLst/>
          </a:prstGeom>
          <a:noFill/>
          <a:ln w="9525">
            <a:noFill/>
            <a:miter lim="800000"/>
            <a:headEnd/>
            <a:tailEnd/>
          </a:ln>
        </p:spPr>
        <p:txBody>
          <a:bodyPr lIns="68697" tIns="34348" rIns="68697" bIns="34348"/>
          <a:lstStyle/>
          <a:p>
            <a:pPr marL="443679" indent="-443679">
              <a:lnSpc>
                <a:spcPct val="80000"/>
              </a:lnSpc>
              <a:spcBef>
                <a:spcPct val="20000"/>
              </a:spcBef>
              <a:buClr>
                <a:schemeClr val="accent2"/>
              </a:buClr>
              <a:buFont typeface="Monotype Sorts" pitchFamily="2" charset="2"/>
              <a:buAutoNum type="arabicPeriod"/>
              <a:defRPr/>
            </a:pPr>
            <a:r>
              <a:rPr lang="en-US" sz="2101" kern="0" dirty="0" err="1">
                <a:solidFill>
                  <a:schemeClr val="bg1"/>
                </a:solidFill>
                <a:latin typeface="Arial" charset="0"/>
              </a:rPr>
              <a:t>Indexable</a:t>
            </a:r>
            <a:r>
              <a:rPr lang="en-US" sz="2101" kern="0" dirty="0">
                <a:solidFill>
                  <a:schemeClr val="bg1"/>
                </a:solidFill>
                <a:latin typeface="Arial" charset="0"/>
              </a:rPr>
              <a:t> Stage 1 Probe</a:t>
            </a:r>
          </a:p>
          <a:p>
            <a:pPr marL="443679" indent="-443679">
              <a:lnSpc>
                <a:spcPct val="80000"/>
              </a:lnSpc>
              <a:spcBef>
                <a:spcPct val="20000"/>
              </a:spcBef>
              <a:buClr>
                <a:schemeClr val="accent2"/>
              </a:buClr>
              <a:buFont typeface="Monotype Sorts" pitchFamily="2" charset="2"/>
              <a:buAutoNum type="arabicPeriod"/>
              <a:defRPr/>
            </a:pPr>
            <a:r>
              <a:rPr lang="en-US" sz="2101" kern="0" dirty="0">
                <a:solidFill>
                  <a:schemeClr val="bg1"/>
                </a:solidFill>
                <a:latin typeface="Arial" charset="0"/>
              </a:rPr>
              <a:t>Stage 1 Index Filtering </a:t>
            </a:r>
          </a:p>
          <a:p>
            <a:pPr marL="443679" indent="-443679">
              <a:lnSpc>
                <a:spcPct val="80000"/>
              </a:lnSpc>
              <a:spcBef>
                <a:spcPct val="20000"/>
              </a:spcBef>
              <a:buClr>
                <a:schemeClr val="accent2"/>
              </a:buClr>
              <a:buFont typeface="Monotype Sorts" pitchFamily="2" charset="2"/>
              <a:buAutoNum type="arabicPeriod"/>
              <a:defRPr/>
            </a:pPr>
            <a:r>
              <a:rPr lang="en-US" sz="2101" kern="0" dirty="0">
                <a:solidFill>
                  <a:schemeClr val="bg1"/>
                </a:solidFill>
                <a:latin typeface="Arial" charset="0"/>
              </a:rPr>
              <a:t>Stage 1 Data Filtering</a:t>
            </a:r>
          </a:p>
          <a:p>
            <a:pPr marL="443679" indent="-443679">
              <a:lnSpc>
                <a:spcPct val="80000"/>
              </a:lnSpc>
              <a:spcBef>
                <a:spcPct val="20000"/>
              </a:spcBef>
              <a:buClr>
                <a:schemeClr val="accent2"/>
              </a:buClr>
              <a:buFont typeface="Monotype Sorts" pitchFamily="2" charset="2"/>
              <a:buAutoNum type="arabicPeriod"/>
              <a:defRPr/>
            </a:pPr>
            <a:r>
              <a:rPr lang="en-US" sz="2101" kern="0" dirty="0">
                <a:solidFill>
                  <a:schemeClr val="bg1"/>
                </a:solidFill>
                <a:latin typeface="Arial" charset="0"/>
              </a:rPr>
              <a:t>Stage 2</a:t>
            </a:r>
          </a:p>
        </p:txBody>
      </p:sp>
      <p:sp>
        <p:nvSpPr>
          <p:cNvPr id="27652" name="Slide Number Placeholder 4"/>
          <p:cNvSpPr txBox="1">
            <a:spLocks/>
          </p:cNvSpPr>
          <p:nvPr/>
        </p:nvSpPr>
        <p:spPr bwMode="black">
          <a:xfrm>
            <a:off x="7151820" y="5169320"/>
            <a:ext cx="1590063" cy="38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lstStyle>
            <a:lvl1pPr defTabSz="1123950">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123950">
              <a:spcBef>
                <a:spcPct val="20000"/>
              </a:spcBef>
              <a:buChar char="»"/>
              <a:defRPr sz="3100">
                <a:solidFill>
                  <a:schemeClr val="tx1"/>
                </a:solidFill>
                <a:latin typeface="Arial" panose="020B0604020202020204" pitchFamily="34" charset="0"/>
              </a:defRPr>
            </a:lvl2pPr>
            <a:lvl3pPr marL="1143000" indent="-228600" defTabSz="1123950">
              <a:spcBef>
                <a:spcPct val="20000"/>
              </a:spcBef>
              <a:buChar char="•"/>
              <a:defRPr sz="2700">
                <a:solidFill>
                  <a:schemeClr val="tx1"/>
                </a:solidFill>
                <a:latin typeface="Arial" panose="020B0604020202020204" pitchFamily="34" charset="0"/>
              </a:defRPr>
            </a:lvl3pPr>
            <a:lvl4pPr marL="1600200" indent="-228600" defTabSz="1123950">
              <a:spcBef>
                <a:spcPct val="20000"/>
              </a:spcBef>
              <a:buChar char="–"/>
              <a:defRPr sz="2200">
                <a:solidFill>
                  <a:schemeClr val="tx1"/>
                </a:solidFill>
                <a:latin typeface="Arial" panose="020B0604020202020204" pitchFamily="34" charset="0"/>
              </a:defRPr>
            </a:lvl4pPr>
            <a:lvl5pPr marL="2057400" indent="-228600" defTabSz="1123950">
              <a:spcBef>
                <a:spcPct val="20000"/>
              </a:spcBef>
              <a:buChar char="»"/>
              <a:defRPr sz="2200">
                <a:solidFill>
                  <a:schemeClr val="tx1"/>
                </a:solidFill>
                <a:latin typeface="Arial" panose="020B0604020202020204" pitchFamily="34" charset="0"/>
              </a:defRPr>
            </a:lvl5pPr>
            <a:lvl6pPr marL="2514600" indent="-228600" defTabSz="112395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12395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12395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12395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fld id="{55A500D3-A2C4-4C21-A611-D0FADAB91ABF}" type="slidenum">
              <a:rPr lang="en-US" altLang="en-US" sz="1084"/>
              <a:pPr algn="ctr" eaLnBrk="1" hangingPunct="1">
                <a:spcBef>
                  <a:spcPct val="0"/>
                </a:spcBef>
                <a:buClrTx/>
                <a:buSzTx/>
                <a:buFontTx/>
                <a:buNone/>
              </a:pPr>
              <a:t>14</a:t>
            </a:fld>
            <a:endParaRPr lang="en-US" altLang="en-US" sz="1084"/>
          </a:p>
        </p:txBody>
      </p:sp>
      <p:grpSp>
        <p:nvGrpSpPr>
          <p:cNvPr id="2" name="Group 2"/>
          <p:cNvGrpSpPr>
            <a:grpSpLocks/>
          </p:cNvGrpSpPr>
          <p:nvPr/>
        </p:nvGrpSpPr>
        <p:grpSpPr bwMode="auto">
          <a:xfrm>
            <a:off x="1877804" y="4178736"/>
            <a:ext cx="6133596" cy="482379"/>
            <a:chOff x="240" y="3408"/>
            <a:chExt cx="5136" cy="336"/>
          </a:xfrm>
          <a:solidFill>
            <a:schemeClr val="tx1"/>
          </a:solidFill>
        </p:grpSpPr>
        <p:grpSp>
          <p:nvGrpSpPr>
            <p:cNvPr id="3" name="Group 3"/>
            <p:cNvGrpSpPr>
              <a:grpSpLocks/>
            </p:cNvGrpSpPr>
            <p:nvPr/>
          </p:nvGrpSpPr>
          <p:grpSpPr bwMode="auto">
            <a:xfrm>
              <a:off x="2976" y="3408"/>
              <a:ext cx="2400" cy="336"/>
              <a:chOff x="2976" y="3408"/>
              <a:chExt cx="2400" cy="336"/>
            </a:xfrm>
            <a:grpFill/>
          </p:grpSpPr>
          <p:sp>
            <p:nvSpPr>
              <p:cNvPr id="102" name="AutoShape 4"/>
              <p:cNvSpPr>
                <a:spLocks noChangeArrowheads="1"/>
              </p:cNvSpPr>
              <p:nvPr/>
            </p:nvSpPr>
            <p:spPr bwMode="auto">
              <a:xfrm>
                <a:off x="3216"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103" name="AutoShape 5"/>
              <p:cNvSpPr>
                <a:spLocks noChangeArrowheads="1"/>
              </p:cNvSpPr>
              <p:nvPr/>
            </p:nvSpPr>
            <p:spPr bwMode="auto">
              <a:xfrm>
                <a:off x="3408"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104" name="AutoShape 6"/>
              <p:cNvSpPr>
                <a:spLocks noChangeArrowheads="1"/>
              </p:cNvSpPr>
              <p:nvPr/>
            </p:nvSpPr>
            <p:spPr bwMode="auto">
              <a:xfrm>
                <a:off x="3696"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105" name="AutoShape 7"/>
              <p:cNvSpPr>
                <a:spLocks noChangeArrowheads="1"/>
              </p:cNvSpPr>
              <p:nvPr/>
            </p:nvSpPr>
            <p:spPr bwMode="auto">
              <a:xfrm>
                <a:off x="3936"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106" name="AutoShape 8"/>
              <p:cNvSpPr>
                <a:spLocks noChangeArrowheads="1"/>
              </p:cNvSpPr>
              <p:nvPr/>
            </p:nvSpPr>
            <p:spPr bwMode="auto">
              <a:xfrm>
                <a:off x="4320"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107" name="AutoShape 9"/>
              <p:cNvSpPr>
                <a:spLocks noChangeArrowheads="1"/>
              </p:cNvSpPr>
              <p:nvPr/>
            </p:nvSpPr>
            <p:spPr bwMode="auto">
              <a:xfrm>
                <a:off x="4704"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108" name="AutoShape 10"/>
              <p:cNvSpPr>
                <a:spLocks noChangeArrowheads="1"/>
              </p:cNvSpPr>
              <p:nvPr/>
            </p:nvSpPr>
            <p:spPr bwMode="auto">
              <a:xfrm>
                <a:off x="5088"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109" name="AutoShape 11"/>
              <p:cNvSpPr>
                <a:spLocks noChangeArrowheads="1"/>
              </p:cNvSpPr>
              <p:nvPr/>
            </p:nvSpPr>
            <p:spPr bwMode="auto">
              <a:xfrm>
                <a:off x="5280"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110" name="AutoShape 12"/>
              <p:cNvSpPr>
                <a:spLocks noChangeArrowheads="1"/>
              </p:cNvSpPr>
              <p:nvPr/>
            </p:nvSpPr>
            <p:spPr bwMode="auto">
              <a:xfrm>
                <a:off x="4560"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111" name="AutoShape 13"/>
              <p:cNvSpPr>
                <a:spLocks noChangeArrowheads="1"/>
              </p:cNvSpPr>
              <p:nvPr/>
            </p:nvSpPr>
            <p:spPr bwMode="auto">
              <a:xfrm>
                <a:off x="2976"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grpSp>
        <p:grpSp>
          <p:nvGrpSpPr>
            <p:cNvPr id="6" name="Group 14"/>
            <p:cNvGrpSpPr>
              <a:grpSpLocks/>
            </p:cNvGrpSpPr>
            <p:nvPr/>
          </p:nvGrpSpPr>
          <p:grpSpPr bwMode="auto">
            <a:xfrm>
              <a:off x="240" y="3408"/>
              <a:ext cx="2400" cy="336"/>
              <a:chOff x="2976" y="3408"/>
              <a:chExt cx="2400" cy="336"/>
            </a:xfrm>
            <a:grpFill/>
          </p:grpSpPr>
          <p:sp>
            <p:nvSpPr>
              <p:cNvPr id="92" name="AutoShape 15"/>
              <p:cNvSpPr>
                <a:spLocks noChangeArrowheads="1"/>
              </p:cNvSpPr>
              <p:nvPr/>
            </p:nvSpPr>
            <p:spPr bwMode="auto">
              <a:xfrm>
                <a:off x="3216"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93" name="AutoShape 16"/>
              <p:cNvSpPr>
                <a:spLocks noChangeArrowheads="1"/>
              </p:cNvSpPr>
              <p:nvPr/>
            </p:nvSpPr>
            <p:spPr bwMode="auto">
              <a:xfrm>
                <a:off x="3408"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94" name="AutoShape 17"/>
              <p:cNvSpPr>
                <a:spLocks noChangeArrowheads="1"/>
              </p:cNvSpPr>
              <p:nvPr/>
            </p:nvSpPr>
            <p:spPr bwMode="auto">
              <a:xfrm>
                <a:off x="3696"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95" name="AutoShape 18"/>
              <p:cNvSpPr>
                <a:spLocks noChangeArrowheads="1"/>
              </p:cNvSpPr>
              <p:nvPr/>
            </p:nvSpPr>
            <p:spPr bwMode="auto">
              <a:xfrm>
                <a:off x="3936"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96" name="AutoShape 19"/>
              <p:cNvSpPr>
                <a:spLocks noChangeArrowheads="1"/>
              </p:cNvSpPr>
              <p:nvPr/>
            </p:nvSpPr>
            <p:spPr bwMode="auto">
              <a:xfrm>
                <a:off x="4320"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97" name="AutoShape 20"/>
              <p:cNvSpPr>
                <a:spLocks noChangeArrowheads="1"/>
              </p:cNvSpPr>
              <p:nvPr/>
            </p:nvSpPr>
            <p:spPr bwMode="auto">
              <a:xfrm>
                <a:off x="4704"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98" name="AutoShape 21"/>
              <p:cNvSpPr>
                <a:spLocks noChangeArrowheads="1"/>
              </p:cNvSpPr>
              <p:nvPr/>
            </p:nvSpPr>
            <p:spPr bwMode="auto">
              <a:xfrm>
                <a:off x="5088"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99" name="AutoShape 22"/>
              <p:cNvSpPr>
                <a:spLocks noChangeArrowheads="1"/>
              </p:cNvSpPr>
              <p:nvPr/>
            </p:nvSpPr>
            <p:spPr bwMode="auto">
              <a:xfrm>
                <a:off x="5280"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100" name="AutoShape 23"/>
              <p:cNvSpPr>
                <a:spLocks noChangeArrowheads="1"/>
              </p:cNvSpPr>
              <p:nvPr/>
            </p:nvSpPr>
            <p:spPr bwMode="auto">
              <a:xfrm>
                <a:off x="4560"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sp>
            <p:nvSpPr>
              <p:cNvPr id="101" name="AutoShape 24"/>
              <p:cNvSpPr>
                <a:spLocks noChangeArrowheads="1"/>
              </p:cNvSpPr>
              <p:nvPr/>
            </p:nvSpPr>
            <p:spPr bwMode="auto">
              <a:xfrm>
                <a:off x="2976" y="3408"/>
                <a:ext cx="96" cy="336"/>
              </a:xfrm>
              <a:prstGeom prst="downArrow">
                <a:avLst>
                  <a:gd name="adj1" fmla="val 50000"/>
                  <a:gd name="adj2" fmla="val 87500"/>
                </a:avLst>
              </a:prstGeom>
              <a:grpFill/>
              <a:ln w="12700">
                <a:solidFill>
                  <a:schemeClr val="tx1"/>
                </a:solidFill>
                <a:miter lim="800000"/>
                <a:headEnd/>
                <a:tailEnd/>
              </a:ln>
              <a:effectLst/>
            </p:spPr>
            <p:txBody>
              <a:bodyPr wrap="none" anchor="ctr"/>
              <a:lstStyle/>
              <a:p>
                <a:pPr algn="ctr" eaLnBrk="1" hangingPunct="1">
                  <a:defRPr/>
                </a:pPr>
                <a:endParaRPr lang="en-US" sz="1220">
                  <a:latin typeface="Arial" charset="0"/>
                </a:endParaRPr>
              </a:p>
            </p:txBody>
          </p:sp>
        </p:grpSp>
      </p:grpSp>
      <p:graphicFrame>
        <p:nvGraphicFramePr>
          <p:cNvPr id="27655" name="Object 26"/>
          <p:cNvGraphicFramePr>
            <a:graphicFrameLocks noChangeAspect="1"/>
          </p:cNvGraphicFramePr>
          <p:nvPr/>
        </p:nvGraphicFramePr>
        <p:xfrm>
          <a:off x="1240183" y="2019317"/>
          <a:ext cx="7419937" cy="2300105"/>
        </p:xfrm>
        <a:graphic>
          <a:graphicData uri="http://schemas.openxmlformats.org/presentationml/2006/ole">
            <mc:AlternateContent xmlns:mc="http://schemas.openxmlformats.org/markup-compatibility/2006">
              <mc:Choice xmlns:v="urn:schemas-microsoft-com:vml" Requires="v">
                <p:oleObj spid="_x0000_s2051" name="MS Org Chart" r:id="rId4" imgW="6051240" imgH="1409400" progId="OrgPlusWOPX.4">
                  <p:embed followColorScheme="full"/>
                </p:oleObj>
              </mc:Choice>
              <mc:Fallback>
                <p:oleObj name="MS Org Chart" r:id="rId4" imgW="6051240" imgH="1409400" progId="OrgPlusWOPX.4">
                  <p:embed followColorScheme="full"/>
                  <p:pic>
                    <p:nvPicPr>
                      <p:cNvPr id="27655" name="Object 26"/>
                      <p:cNvPicPr>
                        <a:picLocks noChangeAspect="1" noChangeArrowheads="1"/>
                      </p:cNvPicPr>
                      <p:nvPr/>
                    </p:nvPicPr>
                    <p:blipFill>
                      <a:blip r:embed="rId5"/>
                      <a:srcRect/>
                      <a:stretch>
                        <a:fillRect/>
                      </a:stretch>
                    </p:blipFill>
                    <p:spPr bwMode="auto">
                      <a:xfrm>
                        <a:off x="1240183" y="2019317"/>
                        <a:ext cx="7419937" cy="2300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7656" name="Group 27"/>
          <p:cNvGrpSpPr>
            <a:grpSpLocks/>
          </p:cNvGrpSpPr>
          <p:nvPr/>
        </p:nvGrpSpPr>
        <p:grpSpPr bwMode="auto">
          <a:xfrm>
            <a:off x="1514518" y="4640016"/>
            <a:ext cx="6872344" cy="443238"/>
            <a:chOff x="320" y="4090"/>
            <a:chExt cx="5754" cy="372"/>
          </a:xfrm>
        </p:grpSpPr>
        <p:sp>
          <p:nvSpPr>
            <p:cNvPr id="27678" name="AutoShape 28"/>
            <p:cNvSpPr>
              <a:spLocks noChangeArrowheads="1"/>
            </p:cNvSpPr>
            <p:nvPr/>
          </p:nvSpPr>
          <p:spPr bwMode="ltGray">
            <a:xfrm>
              <a:off x="320" y="4090"/>
              <a:ext cx="533" cy="372"/>
            </a:xfrm>
            <a:prstGeom prst="can">
              <a:avLst>
                <a:gd name="adj" fmla="val 25000"/>
              </a:avLst>
            </a:prstGeom>
            <a:gradFill rotWithShape="0">
              <a:gsLst>
                <a:gs pos="0">
                  <a:srgbClr val="030D2B"/>
                </a:gs>
                <a:gs pos="50000">
                  <a:srgbClr val="061D5C"/>
                </a:gs>
                <a:gs pos="100000">
                  <a:srgbClr val="030D2B"/>
                </a:gs>
              </a:gsLst>
              <a:lin ang="0" scaled="1"/>
            </a:gra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20"/>
            </a:p>
          </p:txBody>
        </p:sp>
        <p:sp>
          <p:nvSpPr>
            <p:cNvPr id="27679" name="AutoShape 29"/>
            <p:cNvSpPr>
              <a:spLocks noChangeArrowheads="1"/>
            </p:cNvSpPr>
            <p:nvPr/>
          </p:nvSpPr>
          <p:spPr bwMode="ltGray">
            <a:xfrm>
              <a:off x="1066" y="4090"/>
              <a:ext cx="532" cy="372"/>
            </a:xfrm>
            <a:prstGeom prst="can">
              <a:avLst>
                <a:gd name="adj" fmla="val 25000"/>
              </a:avLst>
            </a:prstGeom>
            <a:gradFill rotWithShape="0">
              <a:gsLst>
                <a:gs pos="0">
                  <a:srgbClr val="030D2B"/>
                </a:gs>
                <a:gs pos="50000">
                  <a:srgbClr val="061D5C"/>
                </a:gs>
                <a:gs pos="100000">
                  <a:srgbClr val="030D2B"/>
                </a:gs>
              </a:gsLst>
              <a:lin ang="0" scaled="1"/>
            </a:gra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20"/>
            </a:p>
          </p:txBody>
        </p:sp>
        <p:sp>
          <p:nvSpPr>
            <p:cNvPr id="27680" name="AutoShape 30"/>
            <p:cNvSpPr>
              <a:spLocks noChangeArrowheads="1"/>
            </p:cNvSpPr>
            <p:nvPr/>
          </p:nvSpPr>
          <p:spPr bwMode="ltGray">
            <a:xfrm>
              <a:off x="1812" y="4090"/>
              <a:ext cx="532" cy="372"/>
            </a:xfrm>
            <a:prstGeom prst="can">
              <a:avLst>
                <a:gd name="adj" fmla="val 25000"/>
              </a:avLst>
            </a:prstGeom>
            <a:gradFill rotWithShape="0">
              <a:gsLst>
                <a:gs pos="0">
                  <a:srgbClr val="030D2B"/>
                </a:gs>
                <a:gs pos="50000">
                  <a:srgbClr val="061D5C"/>
                </a:gs>
                <a:gs pos="100000">
                  <a:srgbClr val="030D2B"/>
                </a:gs>
              </a:gsLst>
              <a:lin ang="0" scaled="1"/>
            </a:gra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20"/>
            </a:p>
          </p:txBody>
        </p:sp>
        <p:sp>
          <p:nvSpPr>
            <p:cNvPr id="27681" name="AutoShape 31"/>
            <p:cNvSpPr>
              <a:spLocks noChangeArrowheads="1"/>
            </p:cNvSpPr>
            <p:nvPr/>
          </p:nvSpPr>
          <p:spPr bwMode="ltGray">
            <a:xfrm>
              <a:off x="2558" y="4090"/>
              <a:ext cx="531" cy="372"/>
            </a:xfrm>
            <a:prstGeom prst="can">
              <a:avLst>
                <a:gd name="adj" fmla="val 25000"/>
              </a:avLst>
            </a:prstGeom>
            <a:gradFill rotWithShape="0">
              <a:gsLst>
                <a:gs pos="0">
                  <a:srgbClr val="030D2B"/>
                </a:gs>
                <a:gs pos="50000">
                  <a:srgbClr val="061D5C"/>
                </a:gs>
                <a:gs pos="100000">
                  <a:srgbClr val="030D2B"/>
                </a:gs>
              </a:gsLst>
              <a:lin ang="0" scaled="1"/>
            </a:gra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20"/>
            </a:p>
          </p:txBody>
        </p:sp>
        <p:sp>
          <p:nvSpPr>
            <p:cNvPr id="27682" name="AutoShape 32"/>
            <p:cNvSpPr>
              <a:spLocks noChangeArrowheads="1"/>
            </p:cNvSpPr>
            <p:nvPr/>
          </p:nvSpPr>
          <p:spPr bwMode="ltGray">
            <a:xfrm>
              <a:off x="3304" y="4090"/>
              <a:ext cx="531" cy="372"/>
            </a:xfrm>
            <a:prstGeom prst="can">
              <a:avLst>
                <a:gd name="adj" fmla="val 25000"/>
              </a:avLst>
            </a:prstGeom>
            <a:gradFill rotWithShape="0">
              <a:gsLst>
                <a:gs pos="0">
                  <a:srgbClr val="030D2B"/>
                </a:gs>
                <a:gs pos="50000">
                  <a:srgbClr val="061D5C"/>
                </a:gs>
                <a:gs pos="100000">
                  <a:srgbClr val="030D2B"/>
                </a:gs>
              </a:gsLst>
              <a:lin ang="0" scaled="1"/>
            </a:gra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20"/>
            </a:p>
          </p:txBody>
        </p:sp>
        <p:sp>
          <p:nvSpPr>
            <p:cNvPr id="27683" name="AutoShape 33"/>
            <p:cNvSpPr>
              <a:spLocks noChangeArrowheads="1"/>
            </p:cNvSpPr>
            <p:nvPr/>
          </p:nvSpPr>
          <p:spPr bwMode="ltGray">
            <a:xfrm>
              <a:off x="4050" y="4090"/>
              <a:ext cx="532" cy="372"/>
            </a:xfrm>
            <a:prstGeom prst="can">
              <a:avLst>
                <a:gd name="adj" fmla="val 25000"/>
              </a:avLst>
            </a:prstGeom>
            <a:gradFill rotWithShape="0">
              <a:gsLst>
                <a:gs pos="0">
                  <a:srgbClr val="030D2B"/>
                </a:gs>
                <a:gs pos="50000">
                  <a:srgbClr val="061D5C"/>
                </a:gs>
                <a:gs pos="100000">
                  <a:srgbClr val="030D2B"/>
                </a:gs>
              </a:gsLst>
              <a:lin ang="0" scaled="1"/>
            </a:gra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20"/>
            </a:p>
          </p:txBody>
        </p:sp>
        <p:sp>
          <p:nvSpPr>
            <p:cNvPr id="27684" name="AutoShape 34"/>
            <p:cNvSpPr>
              <a:spLocks noChangeArrowheads="1"/>
            </p:cNvSpPr>
            <p:nvPr/>
          </p:nvSpPr>
          <p:spPr bwMode="ltGray">
            <a:xfrm>
              <a:off x="4796" y="4090"/>
              <a:ext cx="532" cy="372"/>
            </a:xfrm>
            <a:prstGeom prst="can">
              <a:avLst>
                <a:gd name="adj" fmla="val 25000"/>
              </a:avLst>
            </a:prstGeom>
            <a:gradFill rotWithShape="0">
              <a:gsLst>
                <a:gs pos="0">
                  <a:srgbClr val="030D2B"/>
                </a:gs>
                <a:gs pos="50000">
                  <a:srgbClr val="061D5C"/>
                </a:gs>
                <a:gs pos="100000">
                  <a:srgbClr val="030D2B"/>
                </a:gs>
              </a:gsLst>
              <a:lin ang="0" scaled="1"/>
            </a:gra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20"/>
            </a:p>
          </p:txBody>
        </p:sp>
        <p:sp>
          <p:nvSpPr>
            <p:cNvPr id="27685" name="AutoShape 35"/>
            <p:cNvSpPr>
              <a:spLocks noChangeArrowheads="1"/>
            </p:cNvSpPr>
            <p:nvPr/>
          </p:nvSpPr>
          <p:spPr bwMode="ltGray">
            <a:xfrm>
              <a:off x="5541" y="4090"/>
              <a:ext cx="533" cy="372"/>
            </a:xfrm>
            <a:prstGeom prst="can">
              <a:avLst>
                <a:gd name="adj" fmla="val 25000"/>
              </a:avLst>
            </a:prstGeom>
            <a:gradFill rotWithShape="0">
              <a:gsLst>
                <a:gs pos="0">
                  <a:srgbClr val="030D2B"/>
                </a:gs>
                <a:gs pos="50000">
                  <a:srgbClr val="061D5C"/>
                </a:gs>
                <a:gs pos="100000">
                  <a:srgbClr val="030D2B"/>
                </a:gs>
              </a:gsLst>
              <a:lin ang="0" scaled="1"/>
            </a:gra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en-US" sz="1220"/>
            </a:p>
          </p:txBody>
        </p:sp>
      </p:grpSp>
      <p:grpSp>
        <p:nvGrpSpPr>
          <p:cNvPr id="8" name="Group 37"/>
          <p:cNvGrpSpPr>
            <a:grpSpLocks/>
          </p:cNvGrpSpPr>
          <p:nvPr/>
        </p:nvGrpSpPr>
        <p:grpSpPr bwMode="auto">
          <a:xfrm>
            <a:off x="1229425" y="3836377"/>
            <a:ext cx="7454364" cy="443238"/>
            <a:chOff x="81" y="3456"/>
            <a:chExt cx="6242" cy="372"/>
          </a:xfrm>
        </p:grpSpPr>
        <p:grpSp>
          <p:nvGrpSpPr>
            <p:cNvPr id="27668" name="Group 38"/>
            <p:cNvGrpSpPr>
              <a:grpSpLocks/>
            </p:cNvGrpSpPr>
            <p:nvPr/>
          </p:nvGrpSpPr>
          <p:grpSpPr bwMode="auto">
            <a:xfrm>
              <a:off x="3550" y="3456"/>
              <a:ext cx="2771" cy="372"/>
              <a:chOff x="3216" y="3168"/>
              <a:chExt cx="2496" cy="336"/>
            </a:xfrm>
          </p:grpSpPr>
          <p:sp>
            <p:nvSpPr>
              <p:cNvPr id="27674" name="Rectangle 39"/>
              <p:cNvSpPr>
                <a:spLocks noChangeArrowheads="1"/>
              </p:cNvSpPr>
              <p:nvPr/>
            </p:nvSpPr>
            <p:spPr bwMode="ltGray">
              <a:xfrm>
                <a:off x="3216" y="3168"/>
                <a:ext cx="576" cy="336"/>
              </a:xfrm>
              <a:prstGeom prst="rect">
                <a:avLst/>
              </a:prstGeom>
              <a:solidFill>
                <a:srgbClr val="1F146E">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7675" name="Rectangle 40"/>
              <p:cNvSpPr>
                <a:spLocks noChangeArrowheads="1"/>
              </p:cNvSpPr>
              <p:nvPr/>
            </p:nvSpPr>
            <p:spPr bwMode="ltGray">
              <a:xfrm>
                <a:off x="3888" y="3168"/>
                <a:ext cx="576" cy="336"/>
              </a:xfrm>
              <a:prstGeom prst="rect">
                <a:avLst/>
              </a:prstGeom>
              <a:solidFill>
                <a:srgbClr val="1F146E">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7676" name="Rectangle 41"/>
              <p:cNvSpPr>
                <a:spLocks noChangeArrowheads="1"/>
              </p:cNvSpPr>
              <p:nvPr/>
            </p:nvSpPr>
            <p:spPr bwMode="ltGray">
              <a:xfrm>
                <a:off x="4512" y="3168"/>
                <a:ext cx="576" cy="336"/>
              </a:xfrm>
              <a:prstGeom prst="rect">
                <a:avLst/>
              </a:prstGeom>
              <a:solidFill>
                <a:srgbClr val="1F146E">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7677" name="Rectangle 42"/>
              <p:cNvSpPr>
                <a:spLocks noChangeArrowheads="1"/>
              </p:cNvSpPr>
              <p:nvPr/>
            </p:nvSpPr>
            <p:spPr bwMode="ltGray">
              <a:xfrm>
                <a:off x="5136" y="3168"/>
                <a:ext cx="576" cy="336"/>
              </a:xfrm>
              <a:prstGeom prst="rect">
                <a:avLst/>
              </a:prstGeom>
              <a:solidFill>
                <a:srgbClr val="1F146E">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7669" name="Rectangle 43"/>
            <p:cNvSpPr>
              <a:spLocks noChangeArrowheads="1"/>
            </p:cNvSpPr>
            <p:nvPr/>
          </p:nvSpPr>
          <p:spPr bwMode="ltGray">
            <a:xfrm>
              <a:off x="768" y="3456"/>
              <a:ext cx="639" cy="372"/>
            </a:xfrm>
            <a:prstGeom prst="rect">
              <a:avLst/>
            </a:prstGeom>
            <a:solidFill>
              <a:srgbClr val="1F146E">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7670" name="Rectangle 44"/>
            <p:cNvSpPr>
              <a:spLocks noChangeArrowheads="1"/>
            </p:cNvSpPr>
            <p:nvPr/>
          </p:nvSpPr>
          <p:spPr bwMode="ltGray">
            <a:xfrm>
              <a:off x="1479" y="3456"/>
              <a:ext cx="640" cy="372"/>
            </a:xfrm>
            <a:prstGeom prst="rect">
              <a:avLst/>
            </a:prstGeom>
            <a:solidFill>
              <a:srgbClr val="1F146E">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7671" name="Rectangle 45"/>
            <p:cNvSpPr>
              <a:spLocks noChangeArrowheads="1"/>
            </p:cNvSpPr>
            <p:nvPr/>
          </p:nvSpPr>
          <p:spPr bwMode="ltGray">
            <a:xfrm>
              <a:off x="2172" y="3456"/>
              <a:ext cx="639" cy="372"/>
            </a:xfrm>
            <a:prstGeom prst="rect">
              <a:avLst/>
            </a:prstGeom>
            <a:solidFill>
              <a:srgbClr val="1F146E">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7672" name="Rectangle 46"/>
            <p:cNvSpPr>
              <a:spLocks noChangeArrowheads="1"/>
            </p:cNvSpPr>
            <p:nvPr/>
          </p:nvSpPr>
          <p:spPr bwMode="ltGray">
            <a:xfrm>
              <a:off x="2865" y="3456"/>
              <a:ext cx="639" cy="372"/>
            </a:xfrm>
            <a:prstGeom prst="rect">
              <a:avLst/>
            </a:prstGeom>
            <a:solidFill>
              <a:srgbClr val="1F146E">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7673" name="Rectangle 47"/>
            <p:cNvSpPr>
              <a:spLocks noChangeArrowheads="1"/>
            </p:cNvSpPr>
            <p:nvPr/>
          </p:nvSpPr>
          <p:spPr bwMode="ltGray">
            <a:xfrm>
              <a:off x="81" y="3456"/>
              <a:ext cx="639" cy="372"/>
            </a:xfrm>
            <a:prstGeom prst="rect">
              <a:avLst/>
            </a:prstGeom>
            <a:solidFill>
              <a:srgbClr val="1F146E">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7658" name="Text Box 48"/>
          <p:cNvSpPr txBox="1">
            <a:spLocks noChangeArrowheads="1"/>
          </p:cNvSpPr>
          <p:nvPr/>
        </p:nvSpPr>
        <p:spPr bwMode="auto">
          <a:xfrm>
            <a:off x="4537192" y="2625003"/>
            <a:ext cx="821616" cy="25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220" b="1">
                <a:solidFill>
                  <a:schemeClr val="folHlink"/>
                </a:solidFill>
              </a:rPr>
              <a:t>C1.C2.C3</a:t>
            </a:r>
          </a:p>
        </p:txBody>
      </p:sp>
      <p:sp>
        <p:nvSpPr>
          <p:cNvPr id="27659" name="AutoShape 49"/>
          <p:cNvSpPr>
            <a:spLocks noChangeArrowheads="1"/>
          </p:cNvSpPr>
          <p:nvPr/>
        </p:nvSpPr>
        <p:spPr bwMode="auto">
          <a:xfrm>
            <a:off x="7429091" y="4273161"/>
            <a:ext cx="329781" cy="419896"/>
          </a:xfrm>
          <a:prstGeom prst="roundRect">
            <a:avLst>
              <a:gd name="adj" fmla="val 16667"/>
            </a:avLst>
          </a:prstGeom>
          <a:solidFill>
            <a:schemeClr val="accent1"/>
          </a:soli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lIns="76157" tIns="38078" rIns="76157" bIns="3807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33">
                <a:solidFill>
                  <a:schemeClr val="bg1"/>
                </a:solidFill>
              </a:rPr>
              <a:t>4</a:t>
            </a:r>
            <a:endParaRPr lang="en-US" altLang="en-US" sz="1220">
              <a:solidFill>
                <a:schemeClr val="bg1"/>
              </a:solidFill>
            </a:endParaRPr>
          </a:p>
        </p:txBody>
      </p:sp>
      <p:sp>
        <p:nvSpPr>
          <p:cNvPr id="27660" name="AutoShape 35"/>
          <p:cNvSpPr>
            <a:spLocks noChangeArrowheads="1"/>
          </p:cNvSpPr>
          <p:nvPr/>
        </p:nvSpPr>
        <p:spPr bwMode="auto">
          <a:xfrm>
            <a:off x="4124170" y="2503436"/>
            <a:ext cx="329781" cy="419896"/>
          </a:xfrm>
          <a:prstGeom prst="roundRect">
            <a:avLst>
              <a:gd name="adj" fmla="val 16667"/>
            </a:avLst>
          </a:prstGeom>
          <a:solidFill>
            <a:schemeClr val="accent1"/>
          </a:soli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lIns="76157" tIns="38078" rIns="76157" bIns="3807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33" dirty="0">
                <a:solidFill>
                  <a:schemeClr val="bg1"/>
                </a:solidFill>
              </a:rPr>
              <a:t>1</a:t>
            </a:r>
            <a:endParaRPr lang="en-US" altLang="en-US" sz="1220" dirty="0">
              <a:solidFill>
                <a:schemeClr val="bg1"/>
              </a:solidFill>
            </a:endParaRPr>
          </a:p>
        </p:txBody>
      </p:sp>
      <p:sp>
        <p:nvSpPr>
          <p:cNvPr id="27661" name="AutoShape 36"/>
          <p:cNvSpPr>
            <a:spLocks noChangeArrowheads="1"/>
          </p:cNvSpPr>
          <p:nvPr/>
        </p:nvSpPr>
        <p:spPr bwMode="auto">
          <a:xfrm>
            <a:off x="1279161" y="3492115"/>
            <a:ext cx="329781" cy="419896"/>
          </a:xfrm>
          <a:prstGeom prst="roundRect">
            <a:avLst>
              <a:gd name="adj" fmla="val 16667"/>
            </a:avLst>
          </a:prstGeom>
          <a:solidFill>
            <a:schemeClr val="accent1"/>
          </a:soli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lIns="76157" tIns="38078" rIns="76157" bIns="3807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33">
                <a:solidFill>
                  <a:schemeClr val="bg1"/>
                </a:solidFill>
              </a:rPr>
              <a:t>2</a:t>
            </a:r>
            <a:endParaRPr lang="en-US" altLang="en-US" sz="1220">
              <a:solidFill>
                <a:schemeClr val="bg1"/>
              </a:solidFill>
            </a:endParaRPr>
          </a:p>
        </p:txBody>
      </p:sp>
      <p:sp>
        <p:nvSpPr>
          <p:cNvPr id="27662" name="AutoShape 37"/>
          <p:cNvSpPr>
            <a:spLocks noChangeArrowheads="1"/>
          </p:cNvSpPr>
          <p:nvPr/>
        </p:nvSpPr>
        <p:spPr bwMode="auto">
          <a:xfrm>
            <a:off x="4525451" y="4275313"/>
            <a:ext cx="329781" cy="419896"/>
          </a:xfrm>
          <a:prstGeom prst="roundRect">
            <a:avLst>
              <a:gd name="adj" fmla="val 16667"/>
            </a:avLst>
          </a:prstGeom>
          <a:solidFill>
            <a:schemeClr val="accent1"/>
          </a:soli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wrap="none" lIns="76157" tIns="38078" rIns="76157" bIns="3807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33">
                <a:solidFill>
                  <a:schemeClr val="bg1"/>
                </a:solidFill>
              </a:rPr>
              <a:t>3</a:t>
            </a:r>
            <a:endParaRPr lang="en-US" altLang="en-US" sz="1220">
              <a:solidFill>
                <a:schemeClr val="bg1"/>
              </a:solidFill>
            </a:endParaRPr>
          </a:p>
        </p:txBody>
      </p:sp>
      <p:sp>
        <p:nvSpPr>
          <p:cNvPr id="27663" name="Text Box 38"/>
          <p:cNvSpPr txBox="1">
            <a:spLocks noChangeArrowheads="1"/>
          </p:cNvSpPr>
          <p:nvPr/>
        </p:nvSpPr>
        <p:spPr bwMode="ltGray">
          <a:xfrm>
            <a:off x="4488087" y="2580895"/>
            <a:ext cx="1633096" cy="632598"/>
          </a:xfrm>
          <a:prstGeom prst="rect">
            <a:avLst/>
          </a:prstGeom>
          <a:solidFill>
            <a:srgbClr val="8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dirty="0">
                <a:solidFill>
                  <a:schemeClr val="bg1"/>
                </a:solidFill>
              </a:rPr>
              <a:t>TOKEN_NR. ROLE_CD</a:t>
            </a:r>
          </a:p>
        </p:txBody>
      </p:sp>
      <p:sp>
        <p:nvSpPr>
          <p:cNvPr id="27664" name="AutoShape 2"/>
          <p:cNvSpPr>
            <a:spLocks noChangeArrowheads="1"/>
          </p:cNvSpPr>
          <p:nvPr/>
        </p:nvSpPr>
        <p:spPr bwMode="ltGray">
          <a:xfrm>
            <a:off x="5175536" y="1023106"/>
            <a:ext cx="2835864" cy="1254407"/>
          </a:xfrm>
          <a:prstGeom prst="roundRect">
            <a:avLst>
              <a:gd name="adj" fmla="val 16667"/>
            </a:avLst>
          </a:prstGeom>
          <a:gradFill rotWithShape="0">
            <a:gsLst>
              <a:gs pos="0">
                <a:srgbClr val="031034"/>
              </a:gs>
              <a:gs pos="50000">
                <a:srgbClr val="061D5C"/>
              </a:gs>
              <a:gs pos="100000">
                <a:srgbClr val="031034"/>
              </a:gs>
            </a:gsLst>
            <a:lin ang="0" scaled="1"/>
          </a:gradFill>
          <a:ln>
            <a:noFill/>
          </a:ln>
          <a:effectLst>
            <a:outerShdw dist="35921" dir="2700000" sy="50000" kx="2115830" algn="bl" rotWithShape="0">
              <a:srgbClr val="000000">
                <a:alpha val="50000"/>
              </a:srgbClr>
            </a:outerShdw>
          </a:effectLst>
          <a:extLst>
            <a:ext uri="{91240B29-F687-4F45-9708-019B960494DF}">
              <a14:hiddenLine xmlns:a14="http://schemas.microsoft.com/office/drawing/2010/main" w="12700">
                <a:solidFill>
                  <a:srgbClr val="000000"/>
                </a:solidFill>
                <a:round/>
                <a:headEnd/>
                <a:tailEnd/>
              </a14:hiddenLine>
            </a:ext>
          </a:extLst>
        </p:spPr>
        <p:txBody>
          <a:bodyPr lIns="68697" tIns="34348" rIns="68697" bIns="34348" anchor="ctr"/>
          <a:lstStyle>
            <a:lvl1pPr defTabSz="1123950">
              <a:defRPr>
                <a:solidFill>
                  <a:schemeClr val="tx1"/>
                </a:solidFill>
                <a:latin typeface="Arial" panose="020B0604020202020204" pitchFamily="34" charset="0"/>
                <a:cs typeface="Arial" panose="020B0604020202020204" pitchFamily="34" charset="0"/>
              </a:defRPr>
            </a:lvl1pPr>
            <a:lvl2pPr marL="742950" indent="-285750" defTabSz="1123950">
              <a:defRPr>
                <a:solidFill>
                  <a:schemeClr val="tx1"/>
                </a:solidFill>
                <a:latin typeface="Arial" panose="020B0604020202020204" pitchFamily="34" charset="0"/>
                <a:cs typeface="Arial" panose="020B0604020202020204" pitchFamily="34" charset="0"/>
              </a:defRPr>
            </a:lvl2pPr>
            <a:lvl3pPr marL="1143000" indent="-228600" defTabSz="1123950">
              <a:defRPr>
                <a:solidFill>
                  <a:schemeClr val="tx1"/>
                </a:solidFill>
                <a:latin typeface="Arial" panose="020B0604020202020204" pitchFamily="34" charset="0"/>
                <a:cs typeface="Arial" panose="020B0604020202020204" pitchFamily="34" charset="0"/>
              </a:defRPr>
            </a:lvl3pPr>
            <a:lvl4pPr marL="1600200" indent="-228600" defTabSz="1123950">
              <a:defRPr>
                <a:solidFill>
                  <a:schemeClr val="tx1"/>
                </a:solidFill>
                <a:latin typeface="Arial" panose="020B0604020202020204" pitchFamily="34" charset="0"/>
                <a:cs typeface="Arial" panose="020B0604020202020204" pitchFamily="34" charset="0"/>
              </a:defRPr>
            </a:lvl4pPr>
            <a:lvl5pPr marL="2057400" indent="-228600" defTabSz="1123950">
              <a:defRPr>
                <a:solidFill>
                  <a:schemeClr val="tx1"/>
                </a:solidFill>
                <a:latin typeface="Arial" panose="020B0604020202020204" pitchFamily="34" charset="0"/>
                <a:cs typeface="Arial" panose="020B0604020202020204" pitchFamily="34" charset="0"/>
              </a:defRPr>
            </a:lvl5pPr>
            <a:lvl6pPr marL="2514600" indent="-228600" defTabSz="1123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123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123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1239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355" b="1" dirty="0">
                <a:solidFill>
                  <a:schemeClr val="bg1"/>
                </a:solidFill>
              </a:rPr>
              <a:t>WHERE</a:t>
            </a:r>
            <a:r>
              <a:rPr lang="en-US" altLang="en-US" sz="1355" b="1" dirty="0"/>
              <a:t> </a:t>
            </a:r>
            <a:r>
              <a:rPr lang="en-US" altLang="en-US" sz="1355" b="1" dirty="0">
                <a:solidFill>
                  <a:srgbClr val="FFC000"/>
                </a:solidFill>
              </a:rPr>
              <a:t>C.LAST_NM LIKE ?</a:t>
            </a:r>
          </a:p>
          <a:p>
            <a:pPr algn="ctr" eaLnBrk="1" hangingPunct="1"/>
            <a:r>
              <a:rPr lang="en-US" altLang="en-US" sz="1355" b="1" dirty="0">
                <a:solidFill>
                  <a:srgbClr val="FFC000"/>
                </a:solidFill>
              </a:rPr>
              <a:t>C.TOKEN_NR = </a:t>
            </a:r>
          </a:p>
          <a:p>
            <a:pPr algn="ctr" eaLnBrk="1" hangingPunct="1"/>
            <a:r>
              <a:rPr lang="en-US" altLang="en-US" sz="1355" b="1" dirty="0">
                <a:solidFill>
                  <a:srgbClr val="FFC000"/>
                </a:solidFill>
              </a:rPr>
              <a:t>	B.TOKEN_NR</a:t>
            </a:r>
          </a:p>
          <a:p>
            <a:pPr algn="ctr"/>
            <a:r>
              <a:rPr lang="en-US" altLang="en-US" sz="1355" b="1" dirty="0">
                <a:solidFill>
                  <a:schemeClr val="bg1"/>
                </a:solidFill>
              </a:rPr>
              <a:t>AND</a:t>
            </a:r>
            <a:r>
              <a:rPr lang="en-US" altLang="en-US" sz="1355" b="1" dirty="0"/>
              <a:t> </a:t>
            </a:r>
            <a:r>
              <a:rPr lang="en-US" altLang="en-US" sz="1355" b="1" dirty="0">
                <a:solidFill>
                  <a:srgbClr val="FFC000"/>
                </a:solidFill>
              </a:rPr>
              <a:t>C.ROLE_CD  &gt; ?</a:t>
            </a:r>
          </a:p>
          <a:p>
            <a:pPr algn="ctr" eaLnBrk="1" hangingPunct="1"/>
            <a:r>
              <a:rPr lang="en-US" altLang="en-US" sz="1355" b="1" dirty="0">
                <a:solidFill>
                  <a:schemeClr val="bg1"/>
                </a:solidFill>
              </a:rPr>
              <a:t>AND</a:t>
            </a:r>
            <a:r>
              <a:rPr lang="en-US" altLang="en-US" sz="1355" b="1" dirty="0"/>
              <a:t> </a:t>
            </a:r>
            <a:r>
              <a:rPr lang="en-US" altLang="en-US" sz="1355" b="1" dirty="0">
                <a:solidFill>
                  <a:srgbClr val="FFC000"/>
                </a:solidFill>
              </a:rPr>
              <a:t>CASE C.SEX WHEN ‘X’ THEN ?  END)  = ‘ABCDE’</a:t>
            </a:r>
          </a:p>
        </p:txBody>
      </p:sp>
      <p:cxnSp>
        <p:nvCxnSpPr>
          <p:cNvPr id="139" name="Straight Arrow Connector 138"/>
          <p:cNvCxnSpPr>
            <a:endCxn id="27662" idx="0"/>
          </p:cNvCxnSpPr>
          <p:nvPr/>
        </p:nvCxnSpPr>
        <p:spPr>
          <a:xfrm flipH="1">
            <a:off x="4690342" y="1281303"/>
            <a:ext cx="1585761" cy="299401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endCxn id="27659" idx="0"/>
          </p:cNvCxnSpPr>
          <p:nvPr/>
        </p:nvCxnSpPr>
        <p:spPr>
          <a:xfrm>
            <a:off x="6681685" y="1976283"/>
            <a:ext cx="912297" cy="22968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a:endCxn id="27661" idx="0"/>
          </p:cNvCxnSpPr>
          <p:nvPr/>
        </p:nvCxnSpPr>
        <p:spPr>
          <a:xfrm flipH="1">
            <a:off x="1444052" y="1746058"/>
            <a:ext cx="5348444" cy="174605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9" name="Rectangle 14">
            <a:extLst>
              <a:ext uri="{FF2B5EF4-FFF2-40B4-BE49-F238E27FC236}">
                <a16:creationId xmlns:a16="http://schemas.microsoft.com/office/drawing/2014/main" id="{39ED7559-51E6-4C03-AF6A-726C463F1252}"/>
              </a:ext>
            </a:extLst>
          </p:cNvPr>
          <p:cNvSpPr txBox="1">
            <a:spLocks noChangeArrowheads="1"/>
          </p:cNvSpPr>
          <p:nvPr/>
        </p:nvSpPr>
        <p:spPr>
          <a:xfrm>
            <a:off x="457200" y="205979"/>
            <a:ext cx="8229600" cy="661854"/>
          </a:xfrm>
          <a:prstGeom prst="rect">
            <a:avLst/>
          </a:prstGeom>
        </p:spPr>
        <p:txBody>
          <a:bodyPr vert="horz" lIns="91436" tIns="45718" rIns="91436" bIns="45718" rtlCol="0" anchor="ctr">
            <a:normAutofit/>
          </a:bodyPr>
          <a:lstStyle>
            <a:lvl1pPr algn="ctr" defTabSz="457181" rtl="0" eaLnBrk="1" latinLnBrk="0" hangingPunct="1">
              <a:spcBef>
                <a:spcPct val="0"/>
              </a:spcBef>
              <a:buNone/>
              <a:defRPr lang="en-US" sz="3600" b="1" i="0" kern="1200" cap="none" baseline="0" dirty="0" smtClean="0">
                <a:solidFill>
                  <a:srgbClr val="F05323"/>
                </a:solidFill>
                <a:latin typeface="+mj-lt"/>
                <a:ea typeface="+mn-ea"/>
                <a:cs typeface="+mn-cs"/>
              </a:defRPr>
            </a:lvl1pPr>
          </a:lstStyle>
          <a:p>
            <a:r>
              <a:rPr lang="en-US" altLang="en-US" dirty="0"/>
              <a:t>Four Points of Filtering</a:t>
            </a:r>
          </a:p>
        </p:txBody>
      </p:sp>
    </p:spTree>
    <p:extLst>
      <p:ext uri="{BB962C8B-B14F-4D97-AF65-F5344CB8AC3E}">
        <p14:creationId xmlns:p14="http://schemas.microsoft.com/office/powerpoint/2010/main" val="261829116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BF5C7BD1-15F6-4134-A3C0-BAC349DE3F4C}"/>
              </a:ext>
            </a:extLst>
          </p:cNvPr>
          <p:cNvSpPr txBox="1">
            <a:spLocks/>
          </p:cNvSpPr>
          <p:nvPr/>
        </p:nvSpPr>
        <p:spPr>
          <a:xfrm>
            <a:off x="6554738" y="4922956"/>
            <a:ext cx="1432994" cy="344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687468" rtl="0" eaLnBrk="1" latinLnBrk="0" hangingPunct="1">
              <a:spcBef>
                <a:spcPct val="20000"/>
              </a:spcBef>
              <a:buClr>
                <a:schemeClr val="tx1"/>
              </a:buClr>
              <a:buSzPct val="70000"/>
              <a:buFont typeface="Monotype Sorts"/>
              <a:buChar char="w"/>
              <a:defRPr sz="2372" kern="1200">
                <a:solidFill>
                  <a:schemeClr val="tx1"/>
                </a:solidFill>
                <a:latin typeface="Arial" panose="020B0604020202020204" pitchFamily="34" charset="0"/>
                <a:ea typeface="+mn-ea"/>
                <a:cs typeface="+mn-cs"/>
              </a:defRPr>
            </a:lvl1pPr>
            <a:lvl2pPr marL="503497" indent="-193653" algn="l" defTabSz="687468" rtl="0" eaLnBrk="1" latinLnBrk="0" hangingPunct="1">
              <a:spcBef>
                <a:spcPct val="20000"/>
              </a:spcBef>
              <a:buChar char="»"/>
              <a:defRPr sz="2101" kern="1200">
                <a:solidFill>
                  <a:schemeClr val="tx1"/>
                </a:solidFill>
                <a:latin typeface="Arial" panose="020B0604020202020204" pitchFamily="34" charset="0"/>
                <a:ea typeface="+mn-ea"/>
                <a:cs typeface="+mn-cs"/>
              </a:defRPr>
            </a:lvl2pPr>
            <a:lvl3pPr marL="774611" indent="-154922" algn="l" defTabSz="687468" rtl="0" eaLnBrk="1" latinLnBrk="0" hangingPunct="1">
              <a:spcBef>
                <a:spcPct val="20000"/>
              </a:spcBef>
              <a:buChar char="•"/>
              <a:defRPr sz="1830" kern="1200">
                <a:solidFill>
                  <a:schemeClr val="tx1"/>
                </a:solidFill>
                <a:latin typeface="Arial" panose="020B0604020202020204" pitchFamily="34" charset="0"/>
                <a:ea typeface="+mn-ea"/>
                <a:cs typeface="+mn-cs"/>
              </a:defRPr>
            </a:lvl3pPr>
            <a:lvl4pPr marL="1084456" indent="-154922" algn="l" defTabSz="687468" rtl="0" eaLnBrk="1" latinLnBrk="0" hangingPunct="1">
              <a:spcBef>
                <a:spcPct val="20000"/>
              </a:spcBef>
              <a:buChar char="–"/>
              <a:defRPr sz="1491" kern="1200">
                <a:solidFill>
                  <a:schemeClr val="tx1"/>
                </a:solidFill>
                <a:latin typeface="Arial" panose="020B0604020202020204" pitchFamily="34" charset="0"/>
                <a:ea typeface="+mn-ea"/>
                <a:cs typeface="+mn-cs"/>
              </a:defRPr>
            </a:lvl4pPr>
            <a:lvl5pPr marL="1394300" indent="-154922" algn="l" defTabSz="687468" rtl="0" eaLnBrk="1" latinLnBrk="0" hangingPunct="1">
              <a:spcBef>
                <a:spcPct val="20000"/>
              </a:spcBef>
              <a:buChar char="»"/>
              <a:defRPr sz="1491" kern="1200">
                <a:solidFill>
                  <a:schemeClr val="tx1"/>
                </a:solidFill>
                <a:latin typeface="Arial" panose="020B0604020202020204" pitchFamily="34" charset="0"/>
                <a:ea typeface="+mn-ea"/>
                <a:cs typeface="+mn-cs"/>
              </a:defRPr>
            </a:lvl5pPr>
            <a:lvl6pPr marL="1704144"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6pPr>
            <a:lvl7pPr marL="2013989"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7pPr>
            <a:lvl8pPr marL="2323833"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8pPr>
            <a:lvl9pPr marL="2633678"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9pPr>
          </a:lstStyle>
          <a:p>
            <a:pPr>
              <a:spcBef>
                <a:spcPct val="0"/>
              </a:spcBef>
              <a:buClrTx/>
              <a:buSzTx/>
              <a:buFontTx/>
              <a:buNone/>
            </a:pPr>
            <a:fld id="{248E4BA3-FA09-468B-B691-1F57D88E186C}" type="slidenum">
              <a:rPr lang="en-US" altLang="en-US" sz="1084" smtClean="0"/>
              <a:pPr>
                <a:spcBef>
                  <a:spcPct val="0"/>
                </a:spcBef>
                <a:buClrTx/>
                <a:buSzTx/>
                <a:buFontTx/>
                <a:buNone/>
              </a:pPr>
              <a:t>15</a:t>
            </a:fld>
            <a:endParaRPr lang="en-US" altLang="en-US" sz="1084"/>
          </a:p>
        </p:txBody>
      </p:sp>
      <p:sp>
        <p:nvSpPr>
          <p:cNvPr id="6" name="AutoShape 2" descr="Water droplets">
            <a:extLst>
              <a:ext uri="{FF2B5EF4-FFF2-40B4-BE49-F238E27FC236}">
                <a16:creationId xmlns:a16="http://schemas.microsoft.com/office/drawing/2014/main" id="{007E369D-BB6A-43ED-BD9F-F29156C85534}"/>
              </a:ext>
            </a:extLst>
          </p:cNvPr>
          <p:cNvSpPr>
            <a:spLocks noChangeArrowheads="1"/>
          </p:cNvSpPr>
          <p:nvPr/>
        </p:nvSpPr>
        <p:spPr bwMode="auto">
          <a:xfrm>
            <a:off x="3432706" y="1908506"/>
            <a:ext cx="1949388" cy="1484633"/>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7" name="AutoShape 3" descr="Water droplets">
            <a:extLst>
              <a:ext uri="{FF2B5EF4-FFF2-40B4-BE49-F238E27FC236}">
                <a16:creationId xmlns:a16="http://schemas.microsoft.com/office/drawing/2014/main" id="{4D83A1F7-3921-46F4-B87E-E2B71B9A4DC8}"/>
              </a:ext>
            </a:extLst>
          </p:cNvPr>
          <p:cNvSpPr>
            <a:spLocks noChangeArrowheads="1"/>
          </p:cNvSpPr>
          <p:nvPr/>
        </p:nvSpPr>
        <p:spPr bwMode="ltGray">
          <a:xfrm>
            <a:off x="2113750" y="1652461"/>
            <a:ext cx="4757280" cy="1905279"/>
          </a:xfrm>
          <a:prstGeom prst="roundRect">
            <a:avLst>
              <a:gd name="adj" fmla="val 1047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lIns="68697" tIns="34348" rIns="68697" bIns="34348"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830"/>
          </a:p>
        </p:txBody>
      </p:sp>
      <p:grpSp>
        <p:nvGrpSpPr>
          <p:cNvPr id="8" name="Group 4">
            <a:extLst>
              <a:ext uri="{FF2B5EF4-FFF2-40B4-BE49-F238E27FC236}">
                <a16:creationId xmlns:a16="http://schemas.microsoft.com/office/drawing/2014/main" id="{0B29C186-C8FB-48B2-BF2B-976254E0C6DA}"/>
              </a:ext>
            </a:extLst>
          </p:cNvPr>
          <p:cNvGrpSpPr>
            <a:grpSpLocks/>
          </p:cNvGrpSpPr>
          <p:nvPr/>
        </p:nvGrpSpPr>
        <p:grpSpPr bwMode="auto">
          <a:xfrm>
            <a:off x="2508576" y="2399083"/>
            <a:ext cx="4298981" cy="424365"/>
            <a:chOff x="1152" y="2016"/>
            <a:chExt cx="3600" cy="354"/>
          </a:xfrm>
        </p:grpSpPr>
        <p:sp>
          <p:nvSpPr>
            <p:cNvPr id="9" name="Text Box 5">
              <a:extLst>
                <a:ext uri="{FF2B5EF4-FFF2-40B4-BE49-F238E27FC236}">
                  <a16:creationId xmlns:a16="http://schemas.microsoft.com/office/drawing/2014/main" id="{73C06509-1D8B-435B-A04C-538F082DF82A}"/>
                </a:ext>
              </a:extLst>
            </p:cNvPr>
            <p:cNvSpPr txBox="1">
              <a:spLocks noChangeArrowheads="1"/>
            </p:cNvSpPr>
            <p:nvPr/>
          </p:nvSpPr>
          <p:spPr bwMode="auto">
            <a:xfrm>
              <a:off x="4368" y="2016"/>
              <a:ext cx="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1371" tIns="70685" rIns="141371" bIns="70685">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50000"/>
                </a:spcBef>
                <a:buClrTx/>
                <a:buSzTx/>
                <a:buFontTx/>
                <a:buNone/>
              </a:pPr>
              <a:r>
                <a:rPr lang="en-US" altLang="en-US" sz="1017" b="1">
                  <a:solidFill>
                    <a:schemeClr val="tx2"/>
                  </a:solidFill>
                </a:rPr>
                <a:t>4K</a:t>
              </a:r>
            </a:p>
          </p:txBody>
        </p:sp>
        <p:sp>
          <p:nvSpPr>
            <p:cNvPr id="10" name="Rectangle 6" descr="Dark horizontal">
              <a:extLst>
                <a:ext uri="{FF2B5EF4-FFF2-40B4-BE49-F238E27FC236}">
                  <a16:creationId xmlns:a16="http://schemas.microsoft.com/office/drawing/2014/main" id="{D69B86DB-ED8C-47CD-9175-1483F8D79F35}"/>
                </a:ext>
              </a:extLst>
            </p:cNvPr>
            <p:cNvSpPr>
              <a:spLocks noChangeArrowheads="1"/>
            </p:cNvSpPr>
            <p:nvPr/>
          </p:nvSpPr>
          <p:spPr bwMode="auto">
            <a:xfrm>
              <a:off x="2592" y="2016"/>
              <a:ext cx="336" cy="354"/>
            </a:xfrm>
            <a:prstGeom prst="rect">
              <a:avLst/>
            </a:prstGeom>
            <a:pattFill prst="dkHorz">
              <a:fgClr>
                <a:srgbClr val="FF9900"/>
              </a:fgClr>
              <a:bgClr>
                <a:srgbClr val="777777"/>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141371" tIns="70685" rIns="141371" bIns="70685">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830" b="1"/>
            </a:p>
          </p:txBody>
        </p:sp>
        <p:sp>
          <p:nvSpPr>
            <p:cNvPr id="11" name="Rectangle 7" descr="Dark horizontal">
              <a:extLst>
                <a:ext uri="{FF2B5EF4-FFF2-40B4-BE49-F238E27FC236}">
                  <a16:creationId xmlns:a16="http://schemas.microsoft.com/office/drawing/2014/main" id="{943966DE-AFFA-4C57-A8E0-BB05E3BE494F}"/>
                </a:ext>
              </a:extLst>
            </p:cNvPr>
            <p:cNvSpPr>
              <a:spLocks noChangeArrowheads="1"/>
            </p:cNvSpPr>
            <p:nvPr/>
          </p:nvSpPr>
          <p:spPr bwMode="auto">
            <a:xfrm>
              <a:off x="3072" y="2016"/>
              <a:ext cx="336" cy="354"/>
            </a:xfrm>
            <a:prstGeom prst="rect">
              <a:avLst/>
            </a:prstGeom>
            <a:pattFill prst="dkHorz">
              <a:fgClr>
                <a:srgbClr val="FF9900"/>
              </a:fgClr>
              <a:bgClr>
                <a:srgbClr val="777777"/>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141371" tIns="70685" rIns="141371" bIns="70685">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830" b="1"/>
            </a:p>
          </p:txBody>
        </p:sp>
        <p:sp>
          <p:nvSpPr>
            <p:cNvPr id="12" name="Rectangle 8" descr="Dark horizontal">
              <a:extLst>
                <a:ext uri="{FF2B5EF4-FFF2-40B4-BE49-F238E27FC236}">
                  <a16:creationId xmlns:a16="http://schemas.microsoft.com/office/drawing/2014/main" id="{7D0AC72D-52C0-4309-9817-C347BBF2324B}"/>
                </a:ext>
              </a:extLst>
            </p:cNvPr>
            <p:cNvSpPr>
              <a:spLocks noChangeArrowheads="1"/>
            </p:cNvSpPr>
            <p:nvPr/>
          </p:nvSpPr>
          <p:spPr bwMode="auto">
            <a:xfrm>
              <a:off x="3552" y="2016"/>
              <a:ext cx="336" cy="354"/>
            </a:xfrm>
            <a:prstGeom prst="rect">
              <a:avLst/>
            </a:prstGeom>
            <a:pattFill prst="dkHorz">
              <a:fgClr>
                <a:srgbClr val="FF9900"/>
              </a:fgClr>
              <a:bgClr>
                <a:srgbClr val="777777"/>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141371" tIns="70685" rIns="141371" bIns="70685">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830" b="1"/>
            </a:p>
          </p:txBody>
        </p:sp>
        <p:sp>
          <p:nvSpPr>
            <p:cNvPr id="13" name="Rectangle 9" descr="Dark horizontal">
              <a:extLst>
                <a:ext uri="{FF2B5EF4-FFF2-40B4-BE49-F238E27FC236}">
                  <a16:creationId xmlns:a16="http://schemas.microsoft.com/office/drawing/2014/main" id="{9628F02F-461D-4719-B054-4B5434A089AB}"/>
                </a:ext>
              </a:extLst>
            </p:cNvPr>
            <p:cNvSpPr>
              <a:spLocks noChangeArrowheads="1"/>
            </p:cNvSpPr>
            <p:nvPr/>
          </p:nvSpPr>
          <p:spPr bwMode="auto">
            <a:xfrm>
              <a:off x="4032" y="2016"/>
              <a:ext cx="336" cy="354"/>
            </a:xfrm>
            <a:prstGeom prst="rect">
              <a:avLst/>
            </a:prstGeom>
            <a:pattFill prst="dkHorz">
              <a:fgClr>
                <a:srgbClr val="FF9900"/>
              </a:fgClr>
              <a:bgClr>
                <a:srgbClr val="777777"/>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141371" tIns="70685" rIns="141371" bIns="70685">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830" b="1"/>
            </a:p>
          </p:txBody>
        </p:sp>
        <p:sp>
          <p:nvSpPr>
            <p:cNvPr id="14" name="Rectangle 10" descr="Dark horizontal">
              <a:extLst>
                <a:ext uri="{FF2B5EF4-FFF2-40B4-BE49-F238E27FC236}">
                  <a16:creationId xmlns:a16="http://schemas.microsoft.com/office/drawing/2014/main" id="{D6750026-55C9-4075-8B83-13223CE7AE68}"/>
                </a:ext>
              </a:extLst>
            </p:cNvPr>
            <p:cNvSpPr>
              <a:spLocks noChangeArrowheads="1"/>
            </p:cNvSpPr>
            <p:nvPr/>
          </p:nvSpPr>
          <p:spPr bwMode="auto">
            <a:xfrm>
              <a:off x="2112" y="2016"/>
              <a:ext cx="336" cy="354"/>
            </a:xfrm>
            <a:prstGeom prst="rect">
              <a:avLst/>
            </a:prstGeom>
            <a:pattFill prst="dkHorz">
              <a:fgClr>
                <a:srgbClr val="FF9900"/>
              </a:fgClr>
              <a:bgClr>
                <a:srgbClr val="777777"/>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141371" tIns="70685" rIns="141371" bIns="70685">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830" b="1"/>
            </a:p>
          </p:txBody>
        </p:sp>
        <p:sp>
          <p:nvSpPr>
            <p:cNvPr id="15" name="Rectangle 11" descr="Dark horizontal">
              <a:extLst>
                <a:ext uri="{FF2B5EF4-FFF2-40B4-BE49-F238E27FC236}">
                  <a16:creationId xmlns:a16="http://schemas.microsoft.com/office/drawing/2014/main" id="{744F9E74-7810-4D80-9237-1B685EB936D3}"/>
                </a:ext>
              </a:extLst>
            </p:cNvPr>
            <p:cNvSpPr>
              <a:spLocks noChangeArrowheads="1"/>
            </p:cNvSpPr>
            <p:nvPr/>
          </p:nvSpPr>
          <p:spPr bwMode="auto">
            <a:xfrm>
              <a:off x="1632" y="2016"/>
              <a:ext cx="336" cy="354"/>
            </a:xfrm>
            <a:prstGeom prst="rect">
              <a:avLst/>
            </a:prstGeom>
            <a:pattFill prst="dkHorz">
              <a:fgClr>
                <a:srgbClr val="FF9900"/>
              </a:fgClr>
              <a:bgClr>
                <a:srgbClr val="777777"/>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141371" tIns="70685" rIns="141371" bIns="70685">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830" b="1"/>
            </a:p>
          </p:txBody>
        </p:sp>
        <p:sp>
          <p:nvSpPr>
            <p:cNvPr id="16" name="Rectangle 12" descr="Dark horizontal">
              <a:extLst>
                <a:ext uri="{FF2B5EF4-FFF2-40B4-BE49-F238E27FC236}">
                  <a16:creationId xmlns:a16="http://schemas.microsoft.com/office/drawing/2014/main" id="{7A9E5153-8BB7-49C8-9939-300FBEDE1505}"/>
                </a:ext>
              </a:extLst>
            </p:cNvPr>
            <p:cNvSpPr>
              <a:spLocks noChangeArrowheads="1"/>
            </p:cNvSpPr>
            <p:nvPr/>
          </p:nvSpPr>
          <p:spPr bwMode="auto">
            <a:xfrm>
              <a:off x="1152" y="2016"/>
              <a:ext cx="336" cy="354"/>
            </a:xfrm>
            <a:prstGeom prst="rect">
              <a:avLst/>
            </a:prstGeom>
            <a:pattFill prst="dkHorz">
              <a:fgClr>
                <a:srgbClr val="FF9900"/>
              </a:fgClr>
              <a:bgClr>
                <a:srgbClr val="777777"/>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lIns="141371" tIns="70685" rIns="141371" bIns="70685">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830" b="1"/>
            </a:p>
          </p:txBody>
        </p:sp>
      </p:grpSp>
      <p:sp>
        <p:nvSpPr>
          <p:cNvPr id="17" name="AutoShape 13">
            <a:extLst>
              <a:ext uri="{FF2B5EF4-FFF2-40B4-BE49-F238E27FC236}">
                <a16:creationId xmlns:a16="http://schemas.microsoft.com/office/drawing/2014/main" id="{6ED7D931-9FA3-4B22-B323-2CA1BEFF78B5}"/>
              </a:ext>
            </a:extLst>
          </p:cNvPr>
          <p:cNvSpPr>
            <a:spLocks noChangeArrowheads="1"/>
          </p:cNvSpPr>
          <p:nvPr/>
        </p:nvSpPr>
        <p:spPr bwMode="auto">
          <a:xfrm>
            <a:off x="1235880" y="1542727"/>
            <a:ext cx="762757" cy="800411"/>
          </a:xfrm>
          <a:prstGeom prst="can">
            <a:avLst>
              <a:gd name="adj" fmla="val 26234"/>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68">
              <a:defRPr/>
            </a:pPr>
            <a:r>
              <a:rPr lang="en-US" sz="1694" b="1">
                <a:effectLst>
                  <a:outerShdw blurRad="38100" dist="38100" dir="2700000" algn="tl">
                    <a:srgbClr val="000000"/>
                  </a:outerShdw>
                </a:effectLst>
                <a:latin typeface="Arial" charset="0"/>
              </a:rPr>
              <a:t>Work</a:t>
            </a:r>
          </a:p>
          <a:p>
            <a:pPr algn="ctr" defTabSz="687468">
              <a:defRPr/>
            </a:pPr>
            <a:r>
              <a:rPr lang="en-US" sz="1694" b="1">
                <a:effectLst>
                  <a:outerShdw blurRad="38100" dist="38100" dir="2700000" algn="tl">
                    <a:srgbClr val="000000"/>
                  </a:outerShdw>
                </a:effectLst>
                <a:latin typeface="Arial" charset="0"/>
              </a:rPr>
              <a:t>Files</a:t>
            </a:r>
          </a:p>
        </p:txBody>
      </p:sp>
      <p:sp>
        <p:nvSpPr>
          <p:cNvPr id="18" name="Rectangle 14">
            <a:extLst>
              <a:ext uri="{FF2B5EF4-FFF2-40B4-BE49-F238E27FC236}">
                <a16:creationId xmlns:a16="http://schemas.microsoft.com/office/drawing/2014/main" id="{AAE7E2DC-7F25-4CEB-9B85-3BD0BAA278C2}"/>
              </a:ext>
            </a:extLst>
          </p:cNvPr>
          <p:cNvSpPr txBox="1">
            <a:spLocks noChangeArrowheads="1"/>
          </p:cNvSpPr>
          <p:nvPr/>
        </p:nvSpPr>
        <p:spPr>
          <a:xfrm>
            <a:off x="795745" y="333703"/>
            <a:ext cx="8412480" cy="685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altLang="en-US"/>
              <a:t>Filtering – z/OS</a:t>
            </a:r>
            <a:endParaRPr lang="en-US" altLang="en-US" dirty="0"/>
          </a:p>
        </p:txBody>
      </p:sp>
      <p:sp>
        <p:nvSpPr>
          <p:cNvPr id="19" name="Rectangle 15">
            <a:extLst>
              <a:ext uri="{FF2B5EF4-FFF2-40B4-BE49-F238E27FC236}">
                <a16:creationId xmlns:a16="http://schemas.microsoft.com/office/drawing/2014/main" id="{F96F02B0-689D-49ED-B5D8-BF0640FE3478}"/>
              </a:ext>
            </a:extLst>
          </p:cNvPr>
          <p:cNvSpPr>
            <a:spLocks noChangeArrowheads="1"/>
          </p:cNvSpPr>
          <p:nvPr/>
        </p:nvSpPr>
        <p:spPr bwMode="auto">
          <a:xfrm>
            <a:off x="3253045" y="3681459"/>
            <a:ext cx="2350668" cy="399130"/>
          </a:xfrm>
          <a:prstGeom prst="rect">
            <a:avLst/>
          </a:prstGeom>
          <a:gradFill rotWithShape="0">
            <a:gsLst>
              <a:gs pos="0">
                <a:srgbClr val="003E3C"/>
              </a:gs>
              <a:gs pos="50000">
                <a:srgbClr val="008582"/>
              </a:gs>
              <a:gs pos="100000">
                <a:srgbClr val="003E3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830">
                <a:solidFill>
                  <a:schemeClr val="bg1"/>
                </a:solidFill>
              </a:rPr>
              <a:t>Buffer Manager</a:t>
            </a:r>
          </a:p>
        </p:txBody>
      </p:sp>
      <p:grpSp>
        <p:nvGrpSpPr>
          <p:cNvPr id="20" name="Group 16">
            <a:extLst>
              <a:ext uri="{FF2B5EF4-FFF2-40B4-BE49-F238E27FC236}">
                <a16:creationId xmlns:a16="http://schemas.microsoft.com/office/drawing/2014/main" id="{BF3E8EE0-F7D6-4B85-B167-1F91DAC3E619}"/>
              </a:ext>
            </a:extLst>
          </p:cNvPr>
          <p:cNvGrpSpPr>
            <a:grpSpLocks/>
          </p:cNvGrpSpPr>
          <p:nvPr/>
        </p:nvGrpSpPr>
        <p:grpSpPr bwMode="auto">
          <a:xfrm>
            <a:off x="3325124" y="4023570"/>
            <a:ext cx="2164552" cy="685298"/>
            <a:chOff x="1836" y="3379"/>
            <a:chExt cx="1812" cy="576"/>
          </a:xfrm>
        </p:grpSpPr>
        <p:sp>
          <p:nvSpPr>
            <p:cNvPr id="21" name="AutoShape 17">
              <a:extLst>
                <a:ext uri="{FF2B5EF4-FFF2-40B4-BE49-F238E27FC236}">
                  <a16:creationId xmlns:a16="http://schemas.microsoft.com/office/drawing/2014/main" id="{C6D13D33-09E2-4F7E-B934-4F3ADB49FE90}"/>
                </a:ext>
              </a:extLst>
            </p:cNvPr>
            <p:cNvSpPr>
              <a:spLocks noChangeArrowheads="1"/>
            </p:cNvSpPr>
            <p:nvPr/>
          </p:nvSpPr>
          <p:spPr bwMode="auto">
            <a:xfrm>
              <a:off x="1836" y="3619"/>
              <a:ext cx="864" cy="33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76157" tIns="38078" rIns="76157" bIns="38078" anchor="ctr"/>
            <a:lstStyle/>
            <a:p>
              <a:pPr algn="ctr" defTabSz="687468">
                <a:defRPr/>
              </a:pPr>
              <a:r>
                <a:rPr lang="en-US" sz="1694" b="1">
                  <a:effectLst>
                    <a:outerShdw blurRad="38100" dist="38100" dir="2700000" algn="tl">
                      <a:srgbClr val="000000"/>
                    </a:outerShdw>
                  </a:effectLst>
                  <a:latin typeface="Arial" charset="0"/>
                </a:rPr>
                <a:t>Data</a:t>
              </a:r>
            </a:p>
          </p:txBody>
        </p:sp>
        <p:sp>
          <p:nvSpPr>
            <p:cNvPr id="22" name="Oval 18">
              <a:extLst>
                <a:ext uri="{FF2B5EF4-FFF2-40B4-BE49-F238E27FC236}">
                  <a16:creationId xmlns:a16="http://schemas.microsoft.com/office/drawing/2014/main" id="{27052FD4-DC45-41AD-8F25-AF696A566D3E}"/>
                </a:ext>
              </a:extLst>
            </p:cNvPr>
            <p:cNvSpPr>
              <a:spLocks noChangeArrowheads="1"/>
            </p:cNvSpPr>
            <p:nvPr/>
          </p:nvSpPr>
          <p:spPr bwMode="auto">
            <a:xfrm>
              <a:off x="2147" y="3633"/>
              <a:ext cx="242" cy="62"/>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76157" tIns="38078" rIns="76157" bIns="3807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grpSp>
          <p:nvGrpSpPr>
            <p:cNvPr id="23" name="Group 19">
              <a:extLst>
                <a:ext uri="{FF2B5EF4-FFF2-40B4-BE49-F238E27FC236}">
                  <a16:creationId xmlns:a16="http://schemas.microsoft.com/office/drawing/2014/main" id="{A93CA788-37B4-41F1-8E09-414990D68E81}"/>
                </a:ext>
              </a:extLst>
            </p:cNvPr>
            <p:cNvGrpSpPr>
              <a:grpSpLocks/>
            </p:cNvGrpSpPr>
            <p:nvPr/>
          </p:nvGrpSpPr>
          <p:grpSpPr bwMode="auto">
            <a:xfrm>
              <a:off x="2784" y="3619"/>
              <a:ext cx="864" cy="336"/>
              <a:chOff x="2784" y="3792"/>
              <a:chExt cx="864" cy="336"/>
            </a:xfrm>
          </p:grpSpPr>
          <p:sp>
            <p:nvSpPr>
              <p:cNvPr id="26" name="AutoShape 20">
                <a:extLst>
                  <a:ext uri="{FF2B5EF4-FFF2-40B4-BE49-F238E27FC236}">
                    <a16:creationId xmlns:a16="http://schemas.microsoft.com/office/drawing/2014/main" id="{BB3FEA92-C793-4F7F-BADA-2DB5F016A89B}"/>
                  </a:ext>
                </a:extLst>
              </p:cNvPr>
              <p:cNvSpPr>
                <a:spLocks noChangeArrowheads="1"/>
              </p:cNvSpPr>
              <p:nvPr/>
            </p:nvSpPr>
            <p:spPr bwMode="auto">
              <a:xfrm>
                <a:off x="2784" y="3792"/>
                <a:ext cx="864" cy="33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76157" tIns="38078" rIns="76157" bIns="38078" anchor="ctr"/>
              <a:lstStyle/>
              <a:p>
                <a:pPr algn="ctr" defTabSz="687468">
                  <a:defRPr/>
                </a:pPr>
                <a:r>
                  <a:rPr lang="en-US" sz="1694" b="1">
                    <a:effectLst>
                      <a:outerShdw blurRad="38100" dist="38100" dir="2700000" algn="tl">
                        <a:srgbClr val="000000"/>
                      </a:outerShdw>
                    </a:effectLst>
                    <a:latin typeface="Arial" charset="0"/>
                  </a:rPr>
                  <a:t>Index</a:t>
                </a:r>
              </a:p>
            </p:txBody>
          </p:sp>
          <p:sp>
            <p:nvSpPr>
              <p:cNvPr id="27" name="Oval 21">
                <a:extLst>
                  <a:ext uri="{FF2B5EF4-FFF2-40B4-BE49-F238E27FC236}">
                    <a16:creationId xmlns:a16="http://schemas.microsoft.com/office/drawing/2014/main" id="{12E0CAD0-0A8C-48B0-AE1B-E277ABA30C78}"/>
                  </a:ext>
                </a:extLst>
              </p:cNvPr>
              <p:cNvSpPr>
                <a:spLocks noChangeArrowheads="1"/>
              </p:cNvSpPr>
              <p:nvPr/>
            </p:nvSpPr>
            <p:spPr bwMode="auto">
              <a:xfrm>
                <a:off x="3095" y="3806"/>
                <a:ext cx="242" cy="62"/>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76157" tIns="38078" rIns="76157" bIns="3807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grpSp>
        <p:sp>
          <p:nvSpPr>
            <p:cNvPr id="24" name="Line 22">
              <a:extLst>
                <a:ext uri="{FF2B5EF4-FFF2-40B4-BE49-F238E27FC236}">
                  <a16:creationId xmlns:a16="http://schemas.microsoft.com/office/drawing/2014/main" id="{F421BD02-C650-4D3C-A4E1-7501314A72DC}"/>
                </a:ext>
              </a:extLst>
            </p:cNvPr>
            <p:cNvSpPr>
              <a:spLocks noChangeShapeType="1"/>
            </p:cNvSpPr>
            <p:nvPr/>
          </p:nvSpPr>
          <p:spPr bwMode="auto">
            <a:xfrm rot="16200000" flipH="1">
              <a:off x="3078" y="3517"/>
              <a:ext cx="277" cy="1"/>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76157" tIns="38078" rIns="76157" bIns="38078" anchor="ctr"/>
            <a:lstStyle/>
            <a:p>
              <a:endParaRPr lang="en-US" sz="1220"/>
            </a:p>
          </p:txBody>
        </p:sp>
        <p:sp>
          <p:nvSpPr>
            <p:cNvPr id="25" name="Line 23">
              <a:extLst>
                <a:ext uri="{FF2B5EF4-FFF2-40B4-BE49-F238E27FC236}">
                  <a16:creationId xmlns:a16="http://schemas.microsoft.com/office/drawing/2014/main" id="{73CFF65A-F413-4820-B596-32DCE4A05C45}"/>
                </a:ext>
              </a:extLst>
            </p:cNvPr>
            <p:cNvSpPr>
              <a:spLocks noChangeShapeType="1"/>
            </p:cNvSpPr>
            <p:nvPr/>
          </p:nvSpPr>
          <p:spPr bwMode="auto">
            <a:xfrm rot="16200000" flipH="1">
              <a:off x="2129" y="3517"/>
              <a:ext cx="277" cy="1"/>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76157" tIns="38078" rIns="76157" bIns="38078" anchor="ctr"/>
            <a:lstStyle/>
            <a:p>
              <a:endParaRPr lang="en-US" sz="1220"/>
            </a:p>
          </p:txBody>
        </p:sp>
      </p:grpSp>
      <p:sp>
        <p:nvSpPr>
          <p:cNvPr id="28" name="Text Box 24">
            <a:extLst>
              <a:ext uri="{FF2B5EF4-FFF2-40B4-BE49-F238E27FC236}">
                <a16:creationId xmlns:a16="http://schemas.microsoft.com/office/drawing/2014/main" id="{71FBD8CB-8D64-4896-ACF9-6D3C5A21FCA1}"/>
              </a:ext>
            </a:extLst>
          </p:cNvPr>
          <p:cNvSpPr txBox="1">
            <a:spLocks noChangeArrowheads="1"/>
          </p:cNvSpPr>
          <p:nvPr/>
        </p:nvSpPr>
        <p:spPr bwMode="auto">
          <a:xfrm>
            <a:off x="3471436" y="3257586"/>
            <a:ext cx="1788014" cy="35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830" b="1">
                <a:solidFill>
                  <a:srgbClr val="006666"/>
                </a:solidFill>
              </a:rPr>
              <a:t>Buffer   Pool</a:t>
            </a:r>
          </a:p>
        </p:txBody>
      </p:sp>
      <p:sp>
        <p:nvSpPr>
          <p:cNvPr id="29" name="AutoShape 25">
            <a:extLst>
              <a:ext uri="{FF2B5EF4-FFF2-40B4-BE49-F238E27FC236}">
                <a16:creationId xmlns:a16="http://schemas.microsoft.com/office/drawing/2014/main" id="{84DF5B9B-4530-4A30-B648-DAA076A2A9AD}"/>
              </a:ext>
            </a:extLst>
          </p:cNvPr>
          <p:cNvSpPr>
            <a:spLocks noChangeArrowheads="1"/>
          </p:cNvSpPr>
          <p:nvPr/>
        </p:nvSpPr>
        <p:spPr bwMode="auto">
          <a:xfrm rot="10800000">
            <a:off x="4973282" y="1142522"/>
            <a:ext cx="573413" cy="515319"/>
          </a:xfrm>
          <a:prstGeom prst="upArrow">
            <a:avLst>
              <a:gd name="adj1" fmla="val 43935"/>
              <a:gd name="adj2" fmla="val 34259"/>
            </a:avLst>
          </a:prstGeom>
          <a:gradFill rotWithShape="0">
            <a:gsLst>
              <a:gs pos="0">
                <a:srgbClr val="CC0000"/>
              </a:gs>
              <a:gs pos="100000">
                <a:srgbClr val="5E0000"/>
              </a:gs>
            </a:gsLst>
            <a:lin ang="5400000" scaled="1"/>
          </a:gradFill>
          <a:ln w="9525">
            <a:miter lim="800000"/>
            <a:headEnd/>
            <a:tailEnd/>
          </a:ln>
          <a:scene3d>
            <a:camera prst="legacyObliqueBottomRight"/>
            <a:lightRig rig="legacyFlat3" dir="t"/>
          </a:scene3d>
          <a:sp3d extrusionH="176200" prstMaterial="legacyMatte">
            <a:bevelT w="13500" h="13500" prst="angle"/>
            <a:bevelB w="13500" h="13500" prst="angle"/>
            <a:extrusionClr>
              <a:srgbClr val="CC0000"/>
            </a:extrusionClr>
            <a:contourClr>
              <a:srgbClr val="CC0000"/>
            </a:contourClr>
          </a:sp3d>
        </p:spPr>
        <p:txBody>
          <a:bodyPr rot="10800000" wrap="none" lIns="68697" tIns="34348" rIns="68697" bIns="34348" anchor="ctr">
            <a:flatTx/>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830"/>
          </a:p>
        </p:txBody>
      </p:sp>
      <p:grpSp>
        <p:nvGrpSpPr>
          <p:cNvPr id="30" name="Group 26">
            <a:extLst>
              <a:ext uri="{FF2B5EF4-FFF2-40B4-BE49-F238E27FC236}">
                <a16:creationId xmlns:a16="http://schemas.microsoft.com/office/drawing/2014/main" id="{D0E2A17D-F416-4A46-9051-573FA559E9BD}"/>
              </a:ext>
            </a:extLst>
          </p:cNvPr>
          <p:cNvGrpSpPr>
            <a:grpSpLocks/>
          </p:cNvGrpSpPr>
          <p:nvPr/>
        </p:nvGrpSpPr>
        <p:grpSpPr bwMode="auto">
          <a:xfrm>
            <a:off x="2508576" y="1771877"/>
            <a:ext cx="3840681" cy="627203"/>
            <a:chOff x="1152" y="1488"/>
            <a:chExt cx="3216" cy="528"/>
          </a:xfrm>
        </p:grpSpPr>
        <p:grpSp>
          <p:nvGrpSpPr>
            <p:cNvPr id="31" name="Group 27">
              <a:extLst>
                <a:ext uri="{FF2B5EF4-FFF2-40B4-BE49-F238E27FC236}">
                  <a16:creationId xmlns:a16="http://schemas.microsoft.com/office/drawing/2014/main" id="{12D0610B-17B8-4BB5-909F-211DA4FB6598}"/>
                </a:ext>
              </a:extLst>
            </p:cNvPr>
            <p:cNvGrpSpPr>
              <a:grpSpLocks/>
            </p:cNvGrpSpPr>
            <p:nvPr/>
          </p:nvGrpSpPr>
          <p:grpSpPr bwMode="auto">
            <a:xfrm>
              <a:off x="1320" y="1728"/>
              <a:ext cx="2880" cy="288"/>
              <a:chOff x="1320" y="1728"/>
              <a:chExt cx="2880" cy="288"/>
            </a:xfrm>
          </p:grpSpPr>
          <p:sp>
            <p:nvSpPr>
              <p:cNvPr id="33" name="Line 28">
                <a:extLst>
                  <a:ext uri="{FF2B5EF4-FFF2-40B4-BE49-F238E27FC236}">
                    <a16:creationId xmlns:a16="http://schemas.microsoft.com/office/drawing/2014/main" id="{328E822F-3E16-4A80-BEAD-34A9828A0E43}"/>
                  </a:ext>
                </a:extLst>
              </p:cNvPr>
              <p:cNvSpPr>
                <a:spLocks noChangeShapeType="1"/>
              </p:cNvSpPr>
              <p:nvPr/>
            </p:nvSpPr>
            <p:spPr bwMode="ltGray">
              <a:xfrm rot="16200000" flipH="1">
                <a:off x="4056" y="1871"/>
                <a:ext cx="288" cy="1"/>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34" name="Line 29">
                <a:extLst>
                  <a:ext uri="{FF2B5EF4-FFF2-40B4-BE49-F238E27FC236}">
                    <a16:creationId xmlns:a16="http://schemas.microsoft.com/office/drawing/2014/main" id="{65C7D9CB-C12F-4558-BACD-EBA48C3EF763}"/>
                  </a:ext>
                </a:extLst>
              </p:cNvPr>
              <p:cNvSpPr>
                <a:spLocks noChangeShapeType="1"/>
              </p:cNvSpPr>
              <p:nvPr/>
            </p:nvSpPr>
            <p:spPr bwMode="ltGray">
              <a:xfrm rot="16200000" flipH="1">
                <a:off x="3097" y="1871"/>
                <a:ext cx="288" cy="1"/>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35" name="Line 30">
                <a:extLst>
                  <a:ext uri="{FF2B5EF4-FFF2-40B4-BE49-F238E27FC236}">
                    <a16:creationId xmlns:a16="http://schemas.microsoft.com/office/drawing/2014/main" id="{C69B87CF-1079-42E7-BD6F-7D7C4F5A7246}"/>
                  </a:ext>
                </a:extLst>
              </p:cNvPr>
              <p:cNvSpPr>
                <a:spLocks noChangeShapeType="1"/>
              </p:cNvSpPr>
              <p:nvPr/>
            </p:nvSpPr>
            <p:spPr bwMode="ltGray">
              <a:xfrm rot="16200000" flipH="1">
                <a:off x="2616" y="1871"/>
                <a:ext cx="288" cy="1"/>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36" name="Line 31">
                <a:extLst>
                  <a:ext uri="{FF2B5EF4-FFF2-40B4-BE49-F238E27FC236}">
                    <a16:creationId xmlns:a16="http://schemas.microsoft.com/office/drawing/2014/main" id="{54629414-74D8-4C43-A4E3-805CA672F8F0}"/>
                  </a:ext>
                </a:extLst>
              </p:cNvPr>
              <p:cNvSpPr>
                <a:spLocks noChangeShapeType="1"/>
              </p:cNvSpPr>
              <p:nvPr/>
            </p:nvSpPr>
            <p:spPr bwMode="ltGray">
              <a:xfrm rot="16200000" flipH="1">
                <a:off x="2136" y="1871"/>
                <a:ext cx="288" cy="1"/>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37" name="Line 32">
                <a:extLst>
                  <a:ext uri="{FF2B5EF4-FFF2-40B4-BE49-F238E27FC236}">
                    <a16:creationId xmlns:a16="http://schemas.microsoft.com/office/drawing/2014/main" id="{4B22365B-ED22-4798-AFD9-9692AA49DAD8}"/>
                  </a:ext>
                </a:extLst>
              </p:cNvPr>
              <p:cNvSpPr>
                <a:spLocks noChangeShapeType="1"/>
              </p:cNvSpPr>
              <p:nvPr/>
            </p:nvSpPr>
            <p:spPr bwMode="ltGray">
              <a:xfrm rot="16200000" flipH="1">
                <a:off x="1177" y="1871"/>
                <a:ext cx="288" cy="1"/>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38" name="Line 33">
                <a:extLst>
                  <a:ext uri="{FF2B5EF4-FFF2-40B4-BE49-F238E27FC236}">
                    <a16:creationId xmlns:a16="http://schemas.microsoft.com/office/drawing/2014/main" id="{7331523A-43BB-4A73-BA22-F2A6ADEBA38A}"/>
                  </a:ext>
                </a:extLst>
              </p:cNvPr>
              <p:cNvSpPr>
                <a:spLocks noChangeShapeType="1"/>
              </p:cNvSpPr>
              <p:nvPr/>
            </p:nvSpPr>
            <p:spPr bwMode="ltGray">
              <a:xfrm>
                <a:off x="1800" y="1776"/>
                <a:ext cx="0" cy="24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39" name="Line 34">
                <a:extLst>
                  <a:ext uri="{FF2B5EF4-FFF2-40B4-BE49-F238E27FC236}">
                    <a16:creationId xmlns:a16="http://schemas.microsoft.com/office/drawing/2014/main" id="{099450CB-9186-4B27-AB41-5449BBE05DDB}"/>
                  </a:ext>
                </a:extLst>
              </p:cNvPr>
              <p:cNvSpPr>
                <a:spLocks noChangeShapeType="1"/>
              </p:cNvSpPr>
              <p:nvPr/>
            </p:nvSpPr>
            <p:spPr bwMode="ltGray">
              <a:xfrm>
                <a:off x="3720" y="1776"/>
                <a:ext cx="0" cy="24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grpSp>
        <p:sp>
          <p:nvSpPr>
            <p:cNvPr id="32" name="Rectangle 35">
              <a:extLst>
                <a:ext uri="{FF2B5EF4-FFF2-40B4-BE49-F238E27FC236}">
                  <a16:creationId xmlns:a16="http://schemas.microsoft.com/office/drawing/2014/main" id="{5EB64C86-A7A8-459F-9BE8-AD3E0CF78D44}"/>
                </a:ext>
              </a:extLst>
            </p:cNvPr>
            <p:cNvSpPr>
              <a:spLocks noChangeArrowheads="1"/>
            </p:cNvSpPr>
            <p:nvPr/>
          </p:nvSpPr>
          <p:spPr bwMode="ltGray">
            <a:xfrm>
              <a:off x="1152" y="1488"/>
              <a:ext cx="3216" cy="288"/>
            </a:xfrm>
            <a:prstGeom prst="rect">
              <a:avLst/>
            </a:prstGeom>
            <a:gradFill rotWithShape="0">
              <a:gsLst>
                <a:gs pos="0">
                  <a:srgbClr val="003E3C"/>
                </a:gs>
                <a:gs pos="50000">
                  <a:srgbClr val="008582"/>
                </a:gs>
                <a:gs pos="100000">
                  <a:srgbClr val="003E3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830">
                  <a:solidFill>
                    <a:schemeClr val="bg1"/>
                  </a:solidFill>
                </a:rPr>
                <a:t>Stage 2</a:t>
              </a:r>
            </a:p>
          </p:txBody>
        </p:sp>
      </p:grpSp>
      <p:grpSp>
        <p:nvGrpSpPr>
          <p:cNvPr id="40" name="Group 36">
            <a:extLst>
              <a:ext uri="{FF2B5EF4-FFF2-40B4-BE49-F238E27FC236}">
                <a16:creationId xmlns:a16="http://schemas.microsoft.com/office/drawing/2014/main" id="{82871E12-405F-4EEA-AF72-C2E388054D88}"/>
              </a:ext>
            </a:extLst>
          </p:cNvPr>
          <p:cNvGrpSpPr>
            <a:grpSpLocks/>
          </p:cNvGrpSpPr>
          <p:nvPr/>
        </p:nvGrpSpPr>
        <p:grpSpPr bwMode="auto">
          <a:xfrm>
            <a:off x="2454785" y="2623928"/>
            <a:ext cx="3840681" cy="627203"/>
            <a:chOff x="1152" y="2256"/>
            <a:chExt cx="3216" cy="528"/>
          </a:xfrm>
        </p:grpSpPr>
        <p:grpSp>
          <p:nvGrpSpPr>
            <p:cNvPr id="41" name="Group 37">
              <a:extLst>
                <a:ext uri="{FF2B5EF4-FFF2-40B4-BE49-F238E27FC236}">
                  <a16:creationId xmlns:a16="http://schemas.microsoft.com/office/drawing/2014/main" id="{44E88A00-454B-46FF-A70C-2A31C808B363}"/>
                </a:ext>
              </a:extLst>
            </p:cNvPr>
            <p:cNvGrpSpPr>
              <a:grpSpLocks/>
            </p:cNvGrpSpPr>
            <p:nvPr/>
          </p:nvGrpSpPr>
          <p:grpSpPr bwMode="auto">
            <a:xfrm flipV="1">
              <a:off x="1320" y="2256"/>
              <a:ext cx="2880" cy="288"/>
              <a:chOff x="1320" y="1728"/>
              <a:chExt cx="2880" cy="288"/>
            </a:xfrm>
          </p:grpSpPr>
          <p:sp>
            <p:nvSpPr>
              <p:cNvPr id="43" name="Line 38">
                <a:extLst>
                  <a:ext uri="{FF2B5EF4-FFF2-40B4-BE49-F238E27FC236}">
                    <a16:creationId xmlns:a16="http://schemas.microsoft.com/office/drawing/2014/main" id="{54398FBF-DFF7-4110-AA5A-CDC63D0589E9}"/>
                  </a:ext>
                </a:extLst>
              </p:cNvPr>
              <p:cNvSpPr>
                <a:spLocks noChangeShapeType="1"/>
              </p:cNvSpPr>
              <p:nvPr/>
            </p:nvSpPr>
            <p:spPr bwMode="ltGray">
              <a:xfrm rot="16200000" flipH="1">
                <a:off x="4056" y="1871"/>
                <a:ext cx="288" cy="1"/>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44" name="Line 39">
                <a:extLst>
                  <a:ext uri="{FF2B5EF4-FFF2-40B4-BE49-F238E27FC236}">
                    <a16:creationId xmlns:a16="http://schemas.microsoft.com/office/drawing/2014/main" id="{DF4C6415-2E2F-4B6D-82B2-49D36B62A006}"/>
                  </a:ext>
                </a:extLst>
              </p:cNvPr>
              <p:cNvSpPr>
                <a:spLocks noChangeShapeType="1"/>
              </p:cNvSpPr>
              <p:nvPr/>
            </p:nvSpPr>
            <p:spPr bwMode="ltGray">
              <a:xfrm rot="16200000" flipH="1">
                <a:off x="3097" y="1871"/>
                <a:ext cx="288" cy="1"/>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45" name="Line 40">
                <a:extLst>
                  <a:ext uri="{FF2B5EF4-FFF2-40B4-BE49-F238E27FC236}">
                    <a16:creationId xmlns:a16="http://schemas.microsoft.com/office/drawing/2014/main" id="{4A3FBD63-5529-44ED-A63F-4260D3F70EEC}"/>
                  </a:ext>
                </a:extLst>
              </p:cNvPr>
              <p:cNvSpPr>
                <a:spLocks noChangeShapeType="1"/>
              </p:cNvSpPr>
              <p:nvPr/>
            </p:nvSpPr>
            <p:spPr bwMode="ltGray">
              <a:xfrm rot="16200000" flipH="1">
                <a:off x="2616" y="1871"/>
                <a:ext cx="288" cy="1"/>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46" name="Line 41">
                <a:extLst>
                  <a:ext uri="{FF2B5EF4-FFF2-40B4-BE49-F238E27FC236}">
                    <a16:creationId xmlns:a16="http://schemas.microsoft.com/office/drawing/2014/main" id="{486A5E0D-49B9-451B-8E50-A5D26AD75F3C}"/>
                  </a:ext>
                </a:extLst>
              </p:cNvPr>
              <p:cNvSpPr>
                <a:spLocks noChangeShapeType="1"/>
              </p:cNvSpPr>
              <p:nvPr/>
            </p:nvSpPr>
            <p:spPr bwMode="ltGray">
              <a:xfrm rot="16200000" flipH="1">
                <a:off x="2136" y="1871"/>
                <a:ext cx="288" cy="1"/>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47" name="Line 42">
                <a:extLst>
                  <a:ext uri="{FF2B5EF4-FFF2-40B4-BE49-F238E27FC236}">
                    <a16:creationId xmlns:a16="http://schemas.microsoft.com/office/drawing/2014/main" id="{1609EC9B-A3F7-4051-A029-90D04F581581}"/>
                  </a:ext>
                </a:extLst>
              </p:cNvPr>
              <p:cNvSpPr>
                <a:spLocks noChangeShapeType="1"/>
              </p:cNvSpPr>
              <p:nvPr/>
            </p:nvSpPr>
            <p:spPr bwMode="ltGray">
              <a:xfrm rot="16200000" flipH="1">
                <a:off x="1177" y="1871"/>
                <a:ext cx="288" cy="1"/>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48" name="Line 43">
                <a:extLst>
                  <a:ext uri="{FF2B5EF4-FFF2-40B4-BE49-F238E27FC236}">
                    <a16:creationId xmlns:a16="http://schemas.microsoft.com/office/drawing/2014/main" id="{B22C7F57-5C38-4A02-B935-AB665F267E64}"/>
                  </a:ext>
                </a:extLst>
              </p:cNvPr>
              <p:cNvSpPr>
                <a:spLocks noChangeShapeType="1"/>
              </p:cNvSpPr>
              <p:nvPr/>
            </p:nvSpPr>
            <p:spPr bwMode="ltGray">
              <a:xfrm>
                <a:off x="1800" y="1776"/>
                <a:ext cx="0" cy="24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sp>
            <p:nvSpPr>
              <p:cNvPr id="49" name="Line 44">
                <a:extLst>
                  <a:ext uri="{FF2B5EF4-FFF2-40B4-BE49-F238E27FC236}">
                    <a16:creationId xmlns:a16="http://schemas.microsoft.com/office/drawing/2014/main" id="{F9349CDB-A0A8-4F55-A2AB-31952981746F}"/>
                  </a:ext>
                </a:extLst>
              </p:cNvPr>
              <p:cNvSpPr>
                <a:spLocks noChangeShapeType="1"/>
              </p:cNvSpPr>
              <p:nvPr/>
            </p:nvSpPr>
            <p:spPr bwMode="ltGray">
              <a:xfrm>
                <a:off x="3720" y="1776"/>
                <a:ext cx="0" cy="24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8697" tIns="34348" rIns="68697" bIns="34348" anchor="ctr"/>
              <a:lstStyle/>
              <a:p>
                <a:endParaRPr lang="en-US" sz="1220">
                  <a:solidFill>
                    <a:schemeClr val="bg1"/>
                  </a:solidFill>
                </a:endParaRPr>
              </a:p>
            </p:txBody>
          </p:sp>
        </p:grpSp>
        <p:sp>
          <p:nvSpPr>
            <p:cNvPr id="42" name="Rectangle 45">
              <a:extLst>
                <a:ext uri="{FF2B5EF4-FFF2-40B4-BE49-F238E27FC236}">
                  <a16:creationId xmlns:a16="http://schemas.microsoft.com/office/drawing/2014/main" id="{2D0A8CF9-F9CA-44D3-BA67-A211F04A993D}"/>
                </a:ext>
              </a:extLst>
            </p:cNvPr>
            <p:cNvSpPr>
              <a:spLocks noChangeArrowheads="1"/>
            </p:cNvSpPr>
            <p:nvPr/>
          </p:nvSpPr>
          <p:spPr bwMode="ltGray">
            <a:xfrm>
              <a:off x="1152" y="2496"/>
              <a:ext cx="3216" cy="288"/>
            </a:xfrm>
            <a:prstGeom prst="rect">
              <a:avLst/>
            </a:prstGeom>
            <a:gradFill rotWithShape="0">
              <a:gsLst>
                <a:gs pos="0">
                  <a:srgbClr val="003E3C"/>
                </a:gs>
                <a:gs pos="50000">
                  <a:srgbClr val="008582"/>
                </a:gs>
                <a:gs pos="100000">
                  <a:srgbClr val="003E3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830" dirty="0">
                  <a:solidFill>
                    <a:schemeClr val="bg1"/>
                  </a:solidFill>
                </a:rPr>
                <a:t>Stage 1</a:t>
              </a:r>
            </a:p>
          </p:txBody>
        </p:sp>
      </p:grpSp>
      <p:sp>
        <p:nvSpPr>
          <p:cNvPr id="50" name="Line 46">
            <a:extLst>
              <a:ext uri="{FF2B5EF4-FFF2-40B4-BE49-F238E27FC236}">
                <a16:creationId xmlns:a16="http://schemas.microsoft.com/office/drawing/2014/main" id="{7121336E-6A98-4DB3-A6F4-1F17B635B484}"/>
              </a:ext>
            </a:extLst>
          </p:cNvPr>
          <p:cNvSpPr>
            <a:spLocks noChangeShapeType="1"/>
          </p:cNvSpPr>
          <p:nvPr/>
        </p:nvSpPr>
        <p:spPr bwMode="auto">
          <a:xfrm flipH="1">
            <a:off x="1992182" y="1942932"/>
            <a:ext cx="545441" cy="0"/>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sz="1220"/>
          </a:p>
        </p:txBody>
      </p:sp>
      <p:sp>
        <p:nvSpPr>
          <p:cNvPr id="51" name="AutoShape 47">
            <a:extLst>
              <a:ext uri="{FF2B5EF4-FFF2-40B4-BE49-F238E27FC236}">
                <a16:creationId xmlns:a16="http://schemas.microsoft.com/office/drawing/2014/main" id="{A116BB06-D839-4B71-A0AE-5BCD3C40F702}"/>
              </a:ext>
            </a:extLst>
          </p:cNvPr>
          <p:cNvSpPr>
            <a:spLocks noChangeArrowheads="1"/>
          </p:cNvSpPr>
          <p:nvPr/>
        </p:nvSpPr>
        <p:spPr bwMode="auto">
          <a:xfrm rot="10800000" flipV="1">
            <a:off x="4113701" y="1142522"/>
            <a:ext cx="573412" cy="515319"/>
          </a:xfrm>
          <a:prstGeom prst="upArrow">
            <a:avLst>
              <a:gd name="adj1" fmla="val 43935"/>
              <a:gd name="adj2" fmla="val 34259"/>
            </a:avLst>
          </a:prstGeom>
          <a:gradFill rotWithShape="0">
            <a:gsLst>
              <a:gs pos="0">
                <a:srgbClr val="CC0000"/>
              </a:gs>
              <a:gs pos="100000">
                <a:srgbClr val="5E0000"/>
              </a:gs>
            </a:gsLst>
            <a:lin ang="5400000" scaled="1"/>
          </a:gradFill>
          <a:ln w="9525">
            <a:miter lim="800000"/>
            <a:headEnd/>
            <a:tailEnd/>
          </a:ln>
          <a:scene3d>
            <a:camera prst="legacyObliqueBottomRight"/>
            <a:lightRig rig="legacyFlat3" dir="t"/>
          </a:scene3d>
          <a:sp3d extrusionH="176200" prstMaterial="legacyMatte">
            <a:bevelT w="13500" h="13500" prst="angle"/>
            <a:bevelB w="13500" h="13500" prst="angle"/>
            <a:extrusionClr>
              <a:srgbClr val="CC0000"/>
            </a:extrusionClr>
            <a:contourClr>
              <a:srgbClr val="CC0000"/>
            </a:contourClr>
          </a:sp3d>
        </p:spPr>
        <p:txBody>
          <a:bodyPr wrap="none" lIns="68697" tIns="34348" rIns="68697" bIns="34348" anchor="ctr">
            <a:flatTx/>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830"/>
          </a:p>
        </p:txBody>
      </p:sp>
      <p:sp>
        <p:nvSpPr>
          <p:cNvPr id="52" name="Line 48">
            <a:extLst>
              <a:ext uri="{FF2B5EF4-FFF2-40B4-BE49-F238E27FC236}">
                <a16:creationId xmlns:a16="http://schemas.microsoft.com/office/drawing/2014/main" id="{B08C160E-0065-4EF9-A408-3AF3DDD830D9}"/>
              </a:ext>
            </a:extLst>
          </p:cNvPr>
          <p:cNvSpPr>
            <a:spLocks noChangeShapeType="1"/>
          </p:cNvSpPr>
          <p:nvPr/>
        </p:nvSpPr>
        <p:spPr bwMode="auto">
          <a:xfrm rot="16200000" flipH="1">
            <a:off x="4291211" y="3544830"/>
            <a:ext cx="273259" cy="0"/>
          </a:xfrm>
          <a:prstGeom prst="line">
            <a:avLst/>
          </a:prstGeom>
          <a:noFill/>
          <a:ln w="88900">
            <a:solidFill>
              <a:srgbClr val="CC0000"/>
            </a:solidFill>
            <a:round/>
            <a:headEnd type="triangle" w="sm" len="sm"/>
            <a:tailEnd type="none" w="sm" len="sm"/>
          </a:ln>
          <a:extLst>
            <a:ext uri="{909E8E84-426E-40DD-AFC4-6F175D3DCCD1}">
              <a14:hiddenFill xmlns:a14="http://schemas.microsoft.com/office/drawing/2010/main">
                <a:noFill/>
              </a14:hiddenFill>
            </a:ext>
          </a:extLst>
        </p:spPr>
        <p:txBody>
          <a:bodyPr wrap="none" anchor="ctr"/>
          <a:lstStyle/>
          <a:p>
            <a:endParaRPr lang="en-US" sz="1220"/>
          </a:p>
        </p:txBody>
      </p:sp>
      <p:grpSp>
        <p:nvGrpSpPr>
          <p:cNvPr id="53" name="Group 49">
            <a:extLst>
              <a:ext uri="{FF2B5EF4-FFF2-40B4-BE49-F238E27FC236}">
                <a16:creationId xmlns:a16="http://schemas.microsoft.com/office/drawing/2014/main" id="{5CD48EE3-4487-4D04-A1AC-92AED16807E7}"/>
              </a:ext>
            </a:extLst>
          </p:cNvPr>
          <p:cNvGrpSpPr>
            <a:grpSpLocks/>
          </p:cNvGrpSpPr>
          <p:nvPr/>
        </p:nvGrpSpPr>
        <p:grpSpPr bwMode="auto">
          <a:xfrm>
            <a:off x="2526865" y="2427052"/>
            <a:ext cx="3821316" cy="361476"/>
            <a:chOff x="1296" y="2256"/>
            <a:chExt cx="3552" cy="336"/>
          </a:xfrm>
        </p:grpSpPr>
        <p:grpSp>
          <p:nvGrpSpPr>
            <p:cNvPr id="54" name="Group 50">
              <a:extLst>
                <a:ext uri="{FF2B5EF4-FFF2-40B4-BE49-F238E27FC236}">
                  <a16:creationId xmlns:a16="http://schemas.microsoft.com/office/drawing/2014/main" id="{B4858B0E-9FA6-4EC7-952E-11DA0F81C717}"/>
                </a:ext>
              </a:extLst>
            </p:cNvPr>
            <p:cNvGrpSpPr>
              <a:grpSpLocks/>
            </p:cNvGrpSpPr>
            <p:nvPr/>
          </p:nvGrpSpPr>
          <p:grpSpPr bwMode="auto">
            <a:xfrm>
              <a:off x="1296" y="2256"/>
              <a:ext cx="3552" cy="336"/>
              <a:chOff x="1296" y="2256"/>
              <a:chExt cx="3552" cy="336"/>
            </a:xfrm>
          </p:grpSpPr>
          <p:sp>
            <p:nvSpPr>
              <p:cNvPr id="63" name="Rectangle 51">
                <a:extLst>
                  <a:ext uri="{FF2B5EF4-FFF2-40B4-BE49-F238E27FC236}">
                    <a16:creationId xmlns:a16="http://schemas.microsoft.com/office/drawing/2014/main" id="{2B79E531-ED9A-40F8-8649-818471B4E872}"/>
                  </a:ext>
                </a:extLst>
              </p:cNvPr>
              <p:cNvSpPr>
                <a:spLocks noChangeArrowheads="1"/>
              </p:cNvSpPr>
              <p:nvPr/>
            </p:nvSpPr>
            <p:spPr bwMode="auto">
              <a:xfrm>
                <a:off x="1296" y="2256"/>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4" name="Rectangle 52">
                <a:extLst>
                  <a:ext uri="{FF2B5EF4-FFF2-40B4-BE49-F238E27FC236}">
                    <a16:creationId xmlns:a16="http://schemas.microsoft.com/office/drawing/2014/main" id="{B4561B3E-2F73-4F71-8443-04064E2C8244}"/>
                  </a:ext>
                </a:extLst>
              </p:cNvPr>
              <p:cNvSpPr>
                <a:spLocks noChangeArrowheads="1"/>
              </p:cNvSpPr>
              <p:nvPr/>
            </p:nvSpPr>
            <p:spPr bwMode="auto">
              <a:xfrm>
                <a:off x="1872" y="2256"/>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5" name="Rectangle 53">
                <a:extLst>
                  <a:ext uri="{FF2B5EF4-FFF2-40B4-BE49-F238E27FC236}">
                    <a16:creationId xmlns:a16="http://schemas.microsoft.com/office/drawing/2014/main" id="{A04A3B16-F7C2-42D4-B522-D49607FC4C21}"/>
                  </a:ext>
                </a:extLst>
              </p:cNvPr>
              <p:cNvSpPr>
                <a:spLocks noChangeArrowheads="1"/>
              </p:cNvSpPr>
              <p:nvPr/>
            </p:nvSpPr>
            <p:spPr bwMode="auto">
              <a:xfrm>
                <a:off x="1872" y="2448"/>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6" name="Rectangle 54">
                <a:extLst>
                  <a:ext uri="{FF2B5EF4-FFF2-40B4-BE49-F238E27FC236}">
                    <a16:creationId xmlns:a16="http://schemas.microsoft.com/office/drawing/2014/main" id="{C32EA51F-58D4-4001-9E1C-68C12BB9F88A}"/>
                  </a:ext>
                </a:extLst>
              </p:cNvPr>
              <p:cNvSpPr>
                <a:spLocks noChangeArrowheads="1"/>
              </p:cNvSpPr>
              <p:nvPr/>
            </p:nvSpPr>
            <p:spPr bwMode="auto">
              <a:xfrm>
                <a:off x="4512" y="2400"/>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7" name="Rectangle 55">
                <a:extLst>
                  <a:ext uri="{FF2B5EF4-FFF2-40B4-BE49-F238E27FC236}">
                    <a16:creationId xmlns:a16="http://schemas.microsoft.com/office/drawing/2014/main" id="{3344B99F-85A7-469D-BCDC-1BEF5BBDD125}"/>
                  </a:ext>
                </a:extLst>
              </p:cNvPr>
              <p:cNvSpPr>
                <a:spLocks noChangeArrowheads="1"/>
              </p:cNvSpPr>
              <p:nvPr/>
            </p:nvSpPr>
            <p:spPr bwMode="auto">
              <a:xfrm>
                <a:off x="3408" y="2352"/>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8" name="Rectangle 56">
                <a:extLst>
                  <a:ext uri="{FF2B5EF4-FFF2-40B4-BE49-F238E27FC236}">
                    <a16:creationId xmlns:a16="http://schemas.microsoft.com/office/drawing/2014/main" id="{C154CB9F-35F8-4B07-B92C-37ACCF9E9A34}"/>
                  </a:ext>
                </a:extLst>
              </p:cNvPr>
              <p:cNvSpPr>
                <a:spLocks noChangeArrowheads="1"/>
              </p:cNvSpPr>
              <p:nvPr/>
            </p:nvSpPr>
            <p:spPr bwMode="auto">
              <a:xfrm>
                <a:off x="2304" y="2256"/>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9" name="Rectangle 57">
                <a:extLst>
                  <a:ext uri="{FF2B5EF4-FFF2-40B4-BE49-F238E27FC236}">
                    <a16:creationId xmlns:a16="http://schemas.microsoft.com/office/drawing/2014/main" id="{05821E85-A65F-4CCF-9283-42822F03EEED}"/>
                  </a:ext>
                </a:extLst>
              </p:cNvPr>
              <p:cNvSpPr>
                <a:spLocks noChangeArrowheads="1"/>
              </p:cNvSpPr>
              <p:nvPr/>
            </p:nvSpPr>
            <p:spPr bwMode="auto">
              <a:xfrm>
                <a:off x="1296" y="2448"/>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70" name="Rectangle 58">
                <a:extLst>
                  <a:ext uri="{FF2B5EF4-FFF2-40B4-BE49-F238E27FC236}">
                    <a16:creationId xmlns:a16="http://schemas.microsoft.com/office/drawing/2014/main" id="{5126384D-396F-4182-861F-ED31F2CFD8D8}"/>
                  </a:ext>
                </a:extLst>
              </p:cNvPr>
              <p:cNvSpPr>
                <a:spLocks noChangeArrowheads="1"/>
              </p:cNvSpPr>
              <p:nvPr/>
            </p:nvSpPr>
            <p:spPr bwMode="auto">
              <a:xfrm>
                <a:off x="2928" y="2448"/>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71" name="Rectangle 59">
                <a:extLst>
                  <a:ext uri="{FF2B5EF4-FFF2-40B4-BE49-F238E27FC236}">
                    <a16:creationId xmlns:a16="http://schemas.microsoft.com/office/drawing/2014/main" id="{60EDEE05-0658-4A11-A054-20C5E9101B0D}"/>
                  </a:ext>
                </a:extLst>
              </p:cNvPr>
              <p:cNvSpPr>
                <a:spLocks noChangeArrowheads="1"/>
              </p:cNvSpPr>
              <p:nvPr/>
            </p:nvSpPr>
            <p:spPr bwMode="auto">
              <a:xfrm>
                <a:off x="3024"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72" name="Rectangle 60">
                <a:extLst>
                  <a:ext uri="{FF2B5EF4-FFF2-40B4-BE49-F238E27FC236}">
                    <a16:creationId xmlns:a16="http://schemas.microsoft.com/office/drawing/2014/main" id="{2611B3D0-1603-43C1-BB3E-A8153F832950}"/>
                  </a:ext>
                </a:extLst>
              </p:cNvPr>
              <p:cNvSpPr>
                <a:spLocks noChangeArrowheads="1"/>
              </p:cNvSpPr>
              <p:nvPr/>
            </p:nvSpPr>
            <p:spPr bwMode="auto">
              <a:xfrm>
                <a:off x="3456" y="2448"/>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73" name="Rectangle 61">
                <a:extLst>
                  <a:ext uri="{FF2B5EF4-FFF2-40B4-BE49-F238E27FC236}">
                    <a16:creationId xmlns:a16="http://schemas.microsoft.com/office/drawing/2014/main" id="{2F22A043-D0E5-413B-98A8-B442856258B5}"/>
                  </a:ext>
                </a:extLst>
              </p:cNvPr>
              <p:cNvSpPr>
                <a:spLocks noChangeArrowheads="1"/>
              </p:cNvSpPr>
              <p:nvPr/>
            </p:nvSpPr>
            <p:spPr bwMode="auto">
              <a:xfrm>
                <a:off x="3984" y="2352"/>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74" name="Rectangle 62">
                <a:extLst>
                  <a:ext uri="{FF2B5EF4-FFF2-40B4-BE49-F238E27FC236}">
                    <a16:creationId xmlns:a16="http://schemas.microsoft.com/office/drawing/2014/main" id="{02F361B5-22DB-4ACA-8190-0EA151771FAD}"/>
                  </a:ext>
                </a:extLst>
              </p:cNvPr>
              <p:cNvSpPr>
                <a:spLocks noChangeArrowheads="1"/>
              </p:cNvSpPr>
              <p:nvPr/>
            </p:nvSpPr>
            <p:spPr bwMode="auto">
              <a:xfrm>
                <a:off x="4080" y="2448"/>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75" name="Rectangle 63">
                <a:extLst>
                  <a:ext uri="{FF2B5EF4-FFF2-40B4-BE49-F238E27FC236}">
                    <a16:creationId xmlns:a16="http://schemas.microsoft.com/office/drawing/2014/main" id="{5C664001-7890-45CB-ABB9-89473CF4C6F3}"/>
                  </a:ext>
                </a:extLst>
              </p:cNvPr>
              <p:cNvSpPr>
                <a:spLocks noChangeArrowheads="1"/>
              </p:cNvSpPr>
              <p:nvPr/>
            </p:nvSpPr>
            <p:spPr bwMode="auto">
              <a:xfrm>
                <a:off x="2880" y="230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76" name="Rectangle 64">
                <a:extLst>
                  <a:ext uri="{FF2B5EF4-FFF2-40B4-BE49-F238E27FC236}">
                    <a16:creationId xmlns:a16="http://schemas.microsoft.com/office/drawing/2014/main" id="{B37607EA-74D0-457B-B85D-B88D714F24B0}"/>
                  </a:ext>
                </a:extLst>
              </p:cNvPr>
              <p:cNvSpPr>
                <a:spLocks noChangeArrowheads="1"/>
              </p:cNvSpPr>
              <p:nvPr/>
            </p:nvSpPr>
            <p:spPr bwMode="auto">
              <a:xfrm>
                <a:off x="2448" y="2448"/>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77" name="Rectangle 65">
                <a:extLst>
                  <a:ext uri="{FF2B5EF4-FFF2-40B4-BE49-F238E27FC236}">
                    <a16:creationId xmlns:a16="http://schemas.microsoft.com/office/drawing/2014/main" id="{26A21BD6-B4D4-4B80-879E-EB174BD89F9E}"/>
                  </a:ext>
                </a:extLst>
              </p:cNvPr>
              <p:cNvSpPr>
                <a:spLocks noChangeArrowheads="1"/>
              </p:cNvSpPr>
              <p:nvPr/>
            </p:nvSpPr>
            <p:spPr bwMode="auto">
              <a:xfrm>
                <a:off x="2544" y="2400"/>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78" name="Rectangle 66">
                <a:extLst>
                  <a:ext uri="{FF2B5EF4-FFF2-40B4-BE49-F238E27FC236}">
                    <a16:creationId xmlns:a16="http://schemas.microsoft.com/office/drawing/2014/main" id="{E0B1A146-8684-432D-B436-046557C2485D}"/>
                  </a:ext>
                </a:extLst>
              </p:cNvPr>
              <p:cNvSpPr>
                <a:spLocks noChangeArrowheads="1"/>
              </p:cNvSpPr>
              <p:nvPr/>
            </p:nvSpPr>
            <p:spPr bwMode="auto">
              <a:xfrm>
                <a:off x="2352" y="2352"/>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79" name="Rectangle 67">
                <a:extLst>
                  <a:ext uri="{FF2B5EF4-FFF2-40B4-BE49-F238E27FC236}">
                    <a16:creationId xmlns:a16="http://schemas.microsoft.com/office/drawing/2014/main" id="{1C72B68B-3CE6-4633-B24C-46C151DDF8E4}"/>
                  </a:ext>
                </a:extLst>
              </p:cNvPr>
              <p:cNvSpPr>
                <a:spLocks noChangeArrowheads="1"/>
              </p:cNvSpPr>
              <p:nvPr/>
            </p:nvSpPr>
            <p:spPr bwMode="auto">
              <a:xfrm>
                <a:off x="3456" y="225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80" name="Rectangle 68">
                <a:extLst>
                  <a:ext uri="{FF2B5EF4-FFF2-40B4-BE49-F238E27FC236}">
                    <a16:creationId xmlns:a16="http://schemas.microsoft.com/office/drawing/2014/main" id="{9BF86393-4432-4065-8795-8CEAC118F24E}"/>
                  </a:ext>
                </a:extLst>
              </p:cNvPr>
              <p:cNvSpPr>
                <a:spLocks noChangeArrowheads="1"/>
              </p:cNvSpPr>
              <p:nvPr/>
            </p:nvSpPr>
            <p:spPr bwMode="auto">
              <a:xfrm>
                <a:off x="4512" y="230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81" name="Rectangle 69">
                <a:extLst>
                  <a:ext uri="{FF2B5EF4-FFF2-40B4-BE49-F238E27FC236}">
                    <a16:creationId xmlns:a16="http://schemas.microsoft.com/office/drawing/2014/main" id="{A41E38AB-C047-4A63-8A16-CAD06189C5F6}"/>
                  </a:ext>
                </a:extLst>
              </p:cNvPr>
              <p:cNvSpPr>
                <a:spLocks noChangeArrowheads="1"/>
              </p:cNvSpPr>
              <p:nvPr/>
            </p:nvSpPr>
            <p:spPr bwMode="auto">
              <a:xfrm>
                <a:off x="4656" y="249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82" name="Rectangle 70">
                <a:extLst>
                  <a:ext uri="{FF2B5EF4-FFF2-40B4-BE49-F238E27FC236}">
                    <a16:creationId xmlns:a16="http://schemas.microsoft.com/office/drawing/2014/main" id="{0D9663C0-1384-434A-9E32-55E23690F316}"/>
                  </a:ext>
                </a:extLst>
              </p:cNvPr>
              <p:cNvSpPr>
                <a:spLocks noChangeArrowheads="1"/>
              </p:cNvSpPr>
              <p:nvPr/>
            </p:nvSpPr>
            <p:spPr bwMode="auto">
              <a:xfrm>
                <a:off x="4080" y="225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83" name="Rectangle 71">
                <a:extLst>
                  <a:ext uri="{FF2B5EF4-FFF2-40B4-BE49-F238E27FC236}">
                    <a16:creationId xmlns:a16="http://schemas.microsoft.com/office/drawing/2014/main" id="{56A09056-7B6E-4E4A-9A17-52EDB55D8A29}"/>
                  </a:ext>
                </a:extLst>
              </p:cNvPr>
              <p:cNvSpPr>
                <a:spLocks noChangeArrowheads="1"/>
              </p:cNvSpPr>
              <p:nvPr/>
            </p:nvSpPr>
            <p:spPr bwMode="auto">
              <a:xfrm>
                <a:off x="3552"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84" name="Rectangle 72">
                <a:extLst>
                  <a:ext uri="{FF2B5EF4-FFF2-40B4-BE49-F238E27FC236}">
                    <a16:creationId xmlns:a16="http://schemas.microsoft.com/office/drawing/2014/main" id="{C82360ED-48BE-4935-B365-07650B4DF8E6}"/>
                  </a:ext>
                </a:extLst>
              </p:cNvPr>
              <p:cNvSpPr>
                <a:spLocks noChangeArrowheads="1"/>
              </p:cNvSpPr>
              <p:nvPr/>
            </p:nvSpPr>
            <p:spPr bwMode="auto">
              <a:xfrm>
                <a:off x="2976" y="2400"/>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85" name="Rectangle 73">
                <a:extLst>
                  <a:ext uri="{FF2B5EF4-FFF2-40B4-BE49-F238E27FC236}">
                    <a16:creationId xmlns:a16="http://schemas.microsoft.com/office/drawing/2014/main" id="{7F309775-B2A9-4134-9D9C-4C4E7894FFCB}"/>
                  </a:ext>
                </a:extLst>
              </p:cNvPr>
              <p:cNvSpPr>
                <a:spLocks noChangeArrowheads="1"/>
              </p:cNvSpPr>
              <p:nvPr/>
            </p:nvSpPr>
            <p:spPr bwMode="auto">
              <a:xfrm>
                <a:off x="2400" y="230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86" name="Rectangle 74">
                <a:extLst>
                  <a:ext uri="{FF2B5EF4-FFF2-40B4-BE49-F238E27FC236}">
                    <a16:creationId xmlns:a16="http://schemas.microsoft.com/office/drawing/2014/main" id="{49863074-42FA-40F4-A533-A5F0B0AE16F3}"/>
                  </a:ext>
                </a:extLst>
              </p:cNvPr>
              <p:cNvSpPr>
                <a:spLocks noChangeArrowheads="1"/>
              </p:cNvSpPr>
              <p:nvPr/>
            </p:nvSpPr>
            <p:spPr bwMode="auto">
              <a:xfrm>
                <a:off x="1824" y="225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87" name="Rectangle 75">
                <a:extLst>
                  <a:ext uri="{FF2B5EF4-FFF2-40B4-BE49-F238E27FC236}">
                    <a16:creationId xmlns:a16="http://schemas.microsoft.com/office/drawing/2014/main" id="{65EDD57A-DD16-4D89-B434-C38A28D8F1A7}"/>
                  </a:ext>
                </a:extLst>
              </p:cNvPr>
              <p:cNvSpPr>
                <a:spLocks noChangeArrowheads="1"/>
              </p:cNvSpPr>
              <p:nvPr/>
            </p:nvSpPr>
            <p:spPr bwMode="auto">
              <a:xfrm>
                <a:off x="1344"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88" name="Rectangle 76">
                <a:extLst>
                  <a:ext uri="{FF2B5EF4-FFF2-40B4-BE49-F238E27FC236}">
                    <a16:creationId xmlns:a16="http://schemas.microsoft.com/office/drawing/2014/main" id="{4F3D459B-CD8C-4B98-833A-36E97D05C710}"/>
                  </a:ext>
                </a:extLst>
              </p:cNvPr>
              <p:cNvSpPr>
                <a:spLocks noChangeArrowheads="1"/>
              </p:cNvSpPr>
              <p:nvPr/>
            </p:nvSpPr>
            <p:spPr bwMode="auto">
              <a:xfrm>
                <a:off x="2400" y="2448"/>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89" name="Rectangle 77">
                <a:extLst>
                  <a:ext uri="{FF2B5EF4-FFF2-40B4-BE49-F238E27FC236}">
                    <a16:creationId xmlns:a16="http://schemas.microsoft.com/office/drawing/2014/main" id="{AAFB12EF-2C81-4A32-AA59-C957FDD72E7F}"/>
                  </a:ext>
                </a:extLst>
              </p:cNvPr>
              <p:cNvSpPr>
                <a:spLocks noChangeArrowheads="1"/>
              </p:cNvSpPr>
              <p:nvPr/>
            </p:nvSpPr>
            <p:spPr bwMode="auto">
              <a:xfrm>
                <a:off x="3456" y="2352"/>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90" name="Rectangle 78">
                <a:extLst>
                  <a:ext uri="{FF2B5EF4-FFF2-40B4-BE49-F238E27FC236}">
                    <a16:creationId xmlns:a16="http://schemas.microsoft.com/office/drawing/2014/main" id="{80613A16-2A51-438C-9569-6A7F5862C9BD}"/>
                  </a:ext>
                </a:extLst>
              </p:cNvPr>
              <p:cNvSpPr>
                <a:spLocks noChangeArrowheads="1"/>
              </p:cNvSpPr>
              <p:nvPr/>
            </p:nvSpPr>
            <p:spPr bwMode="auto">
              <a:xfrm>
                <a:off x="2496"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91" name="Rectangle 79">
                <a:extLst>
                  <a:ext uri="{FF2B5EF4-FFF2-40B4-BE49-F238E27FC236}">
                    <a16:creationId xmlns:a16="http://schemas.microsoft.com/office/drawing/2014/main" id="{D4E9B031-1711-47CF-B103-AF17A39BCD78}"/>
                  </a:ext>
                </a:extLst>
              </p:cNvPr>
              <p:cNvSpPr>
                <a:spLocks noChangeArrowheads="1"/>
              </p:cNvSpPr>
              <p:nvPr/>
            </p:nvSpPr>
            <p:spPr bwMode="auto">
              <a:xfrm>
                <a:off x="3072" y="225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92" name="Rectangle 80">
                <a:extLst>
                  <a:ext uri="{FF2B5EF4-FFF2-40B4-BE49-F238E27FC236}">
                    <a16:creationId xmlns:a16="http://schemas.microsoft.com/office/drawing/2014/main" id="{A6407CCA-E19C-4630-9362-2100B4376FDC}"/>
                  </a:ext>
                </a:extLst>
              </p:cNvPr>
              <p:cNvSpPr>
                <a:spLocks noChangeArrowheads="1"/>
              </p:cNvSpPr>
              <p:nvPr/>
            </p:nvSpPr>
            <p:spPr bwMode="auto">
              <a:xfrm>
                <a:off x="3936" y="2448"/>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93" name="Rectangle 81">
                <a:extLst>
                  <a:ext uri="{FF2B5EF4-FFF2-40B4-BE49-F238E27FC236}">
                    <a16:creationId xmlns:a16="http://schemas.microsoft.com/office/drawing/2014/main" id="{A5465FA2-FE50-4C09-BBAF-81635E194B9B}"/>
                  </a:ext>
                </a:extLst>
              </p:cNvPr>
              <p:cNvSpPr>
                <a:spLocks noChangeArrowheads="1"/>
              </p:cNvSpPr>
              <p:nvPr/>
            </p:nvSpPr>
            <p:spPr bwMode="auto">
              <a:xfrm>
                <a:off x="4032"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94" name="Rectangle 82">
                <a:extLst>
                  <a:ext uri="{FF2B5EF4-FFF2-40B4-BE49-F238E27FC236}">
                    <a16:creationId xmlns:a16="http://schemas.microsoft.com/office/drawing/2014/main" id="{E6E3F88B-7785-42DC-B20B-CAD29DBC0C8C}"/>
                  </a:ext>
                </a:extLst>
              </p:cNvPr>
              <p:cNvSpPr>
                <a:spLocks noChangeArrowheads="1"/>
              </p:cNvSpPr>
              <p:nvPr/>
            </p:nvSpPr>
            <p:spPr bwMode="auto">
              <a:xfrm>
                <a:off x="4464"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95" name="Rectangle 83">
                <a:extLst>
                  <a:ext uri="{FF2B5EF4-FFF2-40B4-BE49-F238E27FC236}">
                    <a16:creationId xmlns:a16="http://schemas.microsoft.com/office/drawing/2014/main" id="{7B375662-886A-4A80-A87A-A5E3FAE3475E}"/>
                  </a:ext>
                </a:extLst>
              </p:cNvPr>
              <p:cNvSpPr>
                <a:spLocks noChangeArrowheads="1"/>
              </p:cNvSpPr>
              <p:nvPr/>
            </p:nvSpPr>
            <p:spPr bwMode="auto">
              <a:xfrm>
                <a:off x="1920" y="2352"/>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96" name="Rectangle 84">
                <a:extLst>
                  <a:ext uri="{FF2B5EF4-FFF2-40B4-BE49-F238E27FC236}">
                    <a16:creationId xmlns:a16="http://schemas.microsoft.com/office/drawing/2014/main" id="{C25CA7EA-301D-447B-A16F-BE28E1DF51D1}"/>
                  </a:ext>
                </a:extLst>
              </p:cNvPr>
              <p:cNvSpPr>
                <a:spLocks noChangeArrowheads="1"/>
              </p:cNvSpPr>
              <p:nvPr/>
            </p:nvSpPr>
            <p:spPr bwMode="auto">
              <a:xfrm>
                <a:off x="1872" y="2400"/>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97" name="Rectangle 85">
                <a:extLst>
                  <a:ext uri="{FF2B5EF4-FFF2-40B4-BE49-F238E27FC236}">
                    <a16:creationId xmlns:a16="http://schemas.microsoft.com/office/drawing/2014/main" id="{8DA9DB3F-A129-423C-8A58-E9A440584DE9}"/>
                  </a:ext>
                </a:extLst>
              </p:cNvPr>
              <p:cNvSpPr>
                <a:spLocks noChangeArrowheads="1"/>
              </p:cNvSpPr>
              <p:nvPr/>
            </p:nvSpPr>
            <p:spPr bwMode="auto">
              <a:xfrm>
                <a:off x="3552" y="2400"/>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98" name="Rectangle 86">
                <a:extLst>
                  <a:ext uri="{FF2B5EF4-FFF2-40B4-BE49-F238E27FC236}">
                    <a16:creationId xmlns:a16="http://schemas.microsoft.com/office/drawing/2014/main" id="{0529A11F-47FB-4A55-986C-80BED99E83A9}"/>
                  </a:ext>
                </a:extLst>
              </p:cNvPr>
              <p:cNvSpPr>
                <a:spLocks noChangeArrowheads="1"/>
              </p:cNvSpPr>
              <p:nvPr/>
            </p:nvSpPr>
            <p:spPr bwMode="auto">
              <a:xfrm>
                <a:off x="4560" y="2400"/>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99" name="Rectangle 87">
                <a:extLst>
                  <a:ext uri="{FF2B5EF4-FFF2-40B4-BE49-F238E27FC236}">
                    <a16:creationId xmlns:a16="http://schemas.microsoft.com/office/drawing/2014/main" id="{FFC45F08-BA54-4572-8793-133A5FAE906F}"/>
                  </a:ext>
                </a:extLst>
              </p:cNvPr>
              <p:cNvSpPr>
                <a:spLocks noChangeArrowheads="1"/>
              </p:cNvSpPr>
              <p:nvPr/>
            </p:nvSpPr>
            <p:spPr bwMode="auto">
              <a:xfrm>
                <a:off x="4608" y="225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00" name="Rectangle 88">
                <a:extLst>
                  <a:ext uri="{FF2B5EF4-FFF2-40B4-BE49-F238E27FC236}">
                    <a16:creationId xmlns:a16="http://schemas.microsoft.com/office/drawing/2014/main" id="{75BE3E43-6D18-405F-BCAD-E2EC18BD7EFE}"/>
                  </a:ext>
                </a:extLst>
              </p:cNvPr>
              <p:cNvSpPr>
                <a:spLocks noChangeArrowheads="1"/>
              </p:cNvSpPr>
              <p:nvPr/>
            </p:nvSpPr>
            <p:spPr bwMode="auto">
              <a:xfrm>
                <a:off x="1824" y="2496"/>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grpSp>
        <p:sp>
          <p:nvSpPr>
            <p:cNvPr id="55" name="Rectangle 89">
              <a:extLst>
                <a:ext uri="{FF2B5EF4-FFF2-40B4-BE49-F238E27FC236}">
                  <a16:creationId xmlns:a16="http://schemas.microsoft.com/office/drawing/2014/main" id="{A28787B6-645E-407A-B1FA-6214C6CCDBFF}"/>
                </a:ext>
              </a:extLst>
            </p:cNvPr>
            <p:cNvSpPr>
              <a:spLocks noChangeArrowheads="1"/>
            </p:cNvSpPr>
            <p:nvPr/>
          </p:nvSpPr>
          <p:spPr bwMode="auto">
            <a:xfrm>
              <a:off x="1296" y="2304"/>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56" name="Rectangle 90">
              <a:extLst>
                <a:ext uri="{FF2B5EF4-FFF2-40B4-BE49-F238E27FC236}">
                  <a16:creationId xmlns:a16="http://schemas.microsoft.com/office/drawing/2014/main" id="{0AE28214-08A8-4BE3-970A-3E8E0E41AA1B}"/>
                </a:ext>
              </a:extLst>
            </p:cNvPr>
            <p:cNvSpPr>
              <a:spLocks noChangeArrowheads="1"/>
            </p:cNvSpPr>
            <p:nvPr/>
          </p:nvSpPr>
          <p:spPr bwMode="auto">
            <a:xfrm>
              <a:off x="1776" y="2352"/>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57" name="Rectangle 91">
              <a:extLst>
                <a:ext uri="{FF2B5EF4-FFF2-40B4-BE49-F238E27FC236}">
                  <a16:creationId xmlns:a16="http://schemas.microsoft.com/office/drawing/2014/main" id="{A287D20C-71D4-4773-9C48-EA151DD14363}"/>
                </a:ext>
              </a:extLst>
            </p:cNvPr>
            <p:cNvSpPr>
              <a:spLocks noChangeArrowheads="1"/>
            </p:cNvSpPr>
            <p:nvPr/>
          </p:nvSpPr>
          <p:spPr bwMode="auto">
            <a:xfrm>
              <a:off x="1872" y="2496"/>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58" name="Rectangle 92">
              <a:extLst>
                <a:ext uri="{FF2B5EF4-FFF2-40B4-BE49-F238E27FC236}">
                  <a16:creationId xmlns:a16="http://schemas.microsoft.com/office/drawing/2014/main" id="{D79A53AE-BF14-4BD0-9D1E-A57EC2C1785F}"/>
                </a:ext>
              </a:extLst>
            </p:cNvPr>
            <p:cNvSpPr>
              <a:spLocks noChangeArrowheads="1"/>
            </p:cNvSpPr>
            <p:nvPr/>
          </p:nvSpPr>
          <p:spPr bwMode="auto">
            <a:xfrm>
              <a:off x="4512" y="2448"/>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59" name="Rectangle 93">
              <a:extLst>
                <a:ext uri="{FF2B5EF4-FFF2-40B4-BE49-F238E27FC236}">
                  <a16:creationId xmlns:a16="http://schemas.microsoft.com/office/drawing/2014/main" id="{749ED7BA-D874-4EDA-8CE7-6BF5EB640851}"/>
                </a:ext>
              </a:extLst>
            </p:cNvPr>
            <p:cNvSpPr>
              <a:spLocks noChangeArrowheads="1"/>
            </p:cNvSpPr>
            <p:nvPr/>
          </p:nvSpPr>
          <p:spPr bwMode="auto">
            <a:xfrm>
              <a:off x="3408" y="2400"/>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0" name="Rectangle 94">
              <a:extLst>
                <a:ext uri="{FF2B5EF4-FFF2-40B4-BE49-F238E27FC236}">
                  <a16:creationId xmlns:a16="http://schemas.microsoft.com/office/drawing/2014/main" id="{32A16296-E0B1-4126-AEDD-9B39E18C9485}"/>
                </a:ext>
              </a:extLst>
            </p:cNvPr>
            <p:cNvSpPr>
              <a:spLocks noChangeArrowheads="1"/>
            </p:cNvSpPr>
            <p:nvPr/>
          </p:nvSpPr>
          <p:spPr bwMode="auto">
            <a:xfrm>
              <a:off x="2304" y="2304"/>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1" name="Rectangle 95">
              <a:extLst>
                <a:ext uri="{FF2B5EF4-FFF2-40B4-BE49-F238E27FC236}">
                  <a16:creationId xmlns:a16="http://schemas.microsoft.com/office/drawing/2014/main" id="{2805060D-0A99-4F3C-8301-F8BBED85D783}"/>
                </a:ext>
              </a:extLst>
            </p:cNvPr>
            <p:cNvSpPr>
              <a:spLocks noChangeArrowheads="1"/>
            </p:cNvSpPr>
            <p:nvPr/>
          </p:nvSpPr>
          <p:spPr bwMode="auto">
            <a:xfrm>
              <a:off x="1296" y="2496"/>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2" name="Rectangle 96">
              <a:extLst>
                <a:ext uri="{FF2B5EF4-FFF2-40B4-BE49-F238E27FC236}">
                  <a16:creationId xmlns:a16="http://schemas.microsoft.com/office/drawing/2014/main" id="{E85DFC1A-B766-447D-8D1C-D105FDDE5A8E}"/>
                </a:ext>
              </a:extLst>
            </p:cNvPr>
            <p:cNvSpPr>
              <a:spLocks noChangeArrowheads="1"/>
            </p:cNvSpPr>
            <p:nvPr/>
          </p:nvSpPr>
          <p:spPr bwMode="auto">
            <a:xfrm>
              <a:off x="2928" y="2496"/>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grpSp>
      <p:grpSp>
        <p:nvGrpSpPr>
          <p:cNvPr id="101" name="Group 97">
            <a:extLst>
              <a:ext uri="{FF2B5EF4-FFF2-40B4-BE49-F238E27FC236}">
                <a16:creationId xmlns:a16="http://schemas.microsoft.com/office/drawing/2014/main" id="{D41CBF0E-EFC9-4E59-9A3E-9081B3268905}"/>
              </a:ext>
            </a:extLst>
          </p:cNvPr>
          <p:cNvGrpSpPr>
            <a:grpSpLocks/>
          </p:cNvGrpSpPr>
          <p:nvPr/>
        </p:nvGrpSpPr>
        <p:grpSpPr bwMode="auto">
          <a:xfrm flipH="1">
            <a:off x="2526865" y="2427052"/>
            <a:ext cx="3821316" cy="361476"/>
            <a:chOff x="1296" y="2256"/>
            <a:chExt cx="3552" cy="336"/>
          </a:xfrm>
        </p:grpSpPr>
        <p:grpSp>
          <p:nvGrpSpPr>
            <p:cNvPr id="102" name="Group 98">
              <a:extLst>
                <a:ext uri="{FF2B5EF4-FFF2-40B4-BE49-F238E27FC236}">
                  <a16:creationId xmlns:a16="http://schemas.microsoft.com/office/drawing/2014/main" id="{51F7567D-EA46-4305-9B1B-E21AB8E28C9E}"/>
                </a:ext>
              </a:extLst>
            </p:cNvPr>
            <p:cNvGrpSpPr>
              <a:grpSpLocks/>
            </p:cNvGrpSpPr>
            <p:nvPr/>
          </p:nvGrpSpPr>
          <p:grpSpPr bwMode="auto">
            <a:xfrm>
              <a:off x="1296" y="2256"/>
              <a:ext cx="3552" cy="336"/>
              <a:chOff x="1296" y="2256"/>
              <a:chExt cx="3552" cy="336"/>
            </a:xfrm>
          </p:grpSpPr>
          <p:sp>
            <p:nvSpPr>
              <p:cNvPr id="111" name="Rectangle 99">
                <a:extLst>
                  <a:ext uri="{FF2B5EF4-FFF2-40B4-BE49-F238E27FC236}">
                    <a16:creationId xmlns:a16="http://schemas.microsoft.com/office/drawing/2014/main" id="{F1953E0B-70A1-4301-92B4-E6D81B5D3654}"/>
                  </a:ext>
                </a:extLst>
              </p:cNvPr>
              <p:cNvSpPr>
                <a:spLocks noChangeArrowheads="1"/>
              </p:cNvSpPr>
              <p:nvPr/>
            </p:nvSpPr>
            <p:spPr bwMode="auto">
              <a:xfrm>
                <a:off x="1296" y="2256"/>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12" name="Rectangle 100">
                <a:extLst>
                  <a:ext uri="{FF2B5EF4-FFF2-40B4-BE49-F238E27FC236}">
                    <a16:creationId xmlns:a16="http://schemas.microsoft.com/office/drawing/2014/main" id="{EA519006-DCD7-4D7D-A64D-FD841D77CC4B}"/>
                  </a:ext>
                </a:extLst>
              </p:cNvPr>
              <p:cNvSpPr>
                <a:spLocks noChangeArrowheads="1"/>
              </p:cNvSpPr>
              <p:nvPr/>
            </p:nvSpPr>
            <p:spPr bwMode="auto">
              <a:xfrm>
                <a:off x="1872" y="2256"/>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13" name="Rectangle 101">
                <a:extLst>
                  <a:ext uri="{FF2B5EF4-FFF2-40B4-BE49-F238E27FC236}">
                    <a16:creationId xmlns:a16="http://schemas.microsoft.com/office/drawing/2014/main" id="{43BAE192-5DC3-4357-B80D-F4AC03DAC3CC}"/>
                  </a:ext>
                </a:extLst>
              </p:cNvPr>
              <p:cNvSpPr>
                <a:spLocks noChangeArrowheads="1"/>
              </p:cNvSpPr>
              <p:nvPr/>
            </p:nvSpPr>
            <p:spPr bwMode="auto">
              <a:xfrm>
                <a:off x="1872" y="2448"/>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14" name="Rectangle 102">
                <a:extLst>
                  <a:ext uri="{FF2B5EF4-FFF2-40B4-BE49-F238E27FC236}">
                    <a16:creationId xmlns:a16="http://schemas.microsoft.com/office/drawing/2014/main" id="{AB7A03BD-E064-4FE8-A11A-CCA8BAC66981}"/>
                  </a:ext>
                </a:extLst>
              </p:cNvPr>
              <p:cNvSpPr>
                <a:spLocks noChangeArrowheads="1"/>
              </p:cNvSpPr>
              <p:nvPr/>
            </p:nvSpPr>
            <p:spPr bwMode="auto">
              <a:xfrm>
                <a:off x="4512" y="2400"/>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15" name="Rectangle 103">
                <a:extLst>
                  <a:ext uri="{FF2B5EF4-FFF2-40B4-BE49-F238E27FC236}">
                    <a16:creationId xmlns:a16="http://schemas.microsoft.com/office/drawing/2014/main" id="{8680A357-B549-4A15-B6DB-017529609B6B}"/>
                  </a:ext>
                </a:extLst>
              </p:cNvPr>
              <p:cNvSpPr>
                <a:spLocks noChangeArrowheads="1"/>
              </p:cNvSpPr>
              <p:nvPr/>
            </p:nvSpPr>
            <p:spPr bwMode="auto">
              <a:xfrm>
                <a:off x="3408" y="2352"/>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16" name="Rectangle 104">
                <a:extLst>
                  <a:ext uri="{FF2B5EF4-FFF2-40B4-BE49-F238E27FC236}">
                    <a16:creationId xmlns:a16="http://schemas.microsoft.com/office/drawing/2014/main" id="{8665FABF-7DAD-42E5-A64C-727C8484978D}"/>
                  </a:ext>
                </a:extLst>
              </p:cNvPr>
              <p:cNvSpPr>
                <a:spLocks noChangeArrowheads="1"/>
              </p:cNvSpPr>
              <p:nvPr/>
            </p:nvSpPr>
            <p:spPr bwMode="auto">
              <a:xfrm>
                <a:off x="2304" y="2256"/>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17" name="Rectangle 105">
                <a:extLst>
                  <a:ext uri="{FF2B5EF4-FFF2-40B4-BE49-F238E27FC236}">
                    <a16:creationId xmlns:a16="http://schemas.microsoft.com/office/drawing/2014/main" id="{9643C918-712E-4062-BE23-826A17CB653B}"/>
                  </a:ext>
                </a:extLst>
              </p:cNvPr>
              <p:cNvSpPr>
                <a:spLocks noChangeArrowheads="1"/>
              </p:cNvSpPr>
              <p:nvPr/>
            </p:nvSpPr>
            <p:spPr bwMode="auto">
              <a:xfrm>
                <a:off x="1296" y="2448"/>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18" name="Rectangle 106">
                <a:extLst>
                  <a:ext uri="{FF2B5EF4-FFF2-40B4-BE49-F238E27FC236}">
                    <a16:creationId xmlns:a16="http://schemas.microsoft.com/office/drawing/2014/main" id="{F6F1FDF3-E948-4075-B8A9-B102ED959FD8}"/>
                  </a:ext>
                </a:extLst>
              </p:cNvPr>
              <p:cNvSpPr>
                <a:spLocks noChangeArrowheads="1"/>
              </p:cNvSpPr>
              <p:nvPr/>
            </p:nvSpPr>
            <p:spPr bwMode="auto">
              <a:xfrm>
                <a:off x="2928" y="2448"/>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19" name="Rectangle 107">
                <a:extLst>
                  <a:ext uri="{FF2B5EF4-FFF2-40B4-BE49-F238E27FC236}">
                    <a16:creationId xmlns:a16="http://schemas.microsoft.com/office/drawing/2014/main" id="{51B794D0-C3E6-43E8-8F1C-33AE2CA21B0B}"/>
                  </a:ext>
                </a:extLst>
              </p:cNvPr>
              <p:cNvSpPr>
                <a:spLocks noChangeArrowheads="1"/>
              </p:cNvSpPr>
              <p:nvPr/>
            </p:nvSpPr>
            <p:spPr bwMode="auto">
              <a:xfrm>
                <a:off x="3024"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20" name="Rectangle 108">
                <a:extLst>
                  <a:ext uri="{FF2B5EF4-FFF2-40B4-BE49-F238E27FC236}">
                    <a16:creationId xmlns:a16="http://schemas.microsoft.com/office/drawing/2014/main" id="{1738439D-4D46-47F5-B886-D5D3F5F28991}"/>
                  </a:ext>
                </a:extLst>
              </p:cNvPr>
              <p:cNvSpPr>
                <a:spLocks noChangeArrowheads="1"/>
              </p:cNvSpPr>
              <p:nvPr/>
            </p:nvSpPr>
            <p:spPr bwMode="auto">
              <a:xfrm>
                <a:off x="3456" y="2448"/>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21" name="Rectangle 109">
                <a:extLst>
                  <a:ext uri="{FF2B5EF4-FFF2-40B4-BE49-F238E27FC236}">
                    <a16:creationId xmlns:a16="http://schemas.microsoft.com/office/drawing/2014/main" id="{11AC8762-A407-43C8-8ED3-E8889844B2DD}"/>
                  </a:ext>
                </a:extLst>
              </p:cNvPr>
              <p:cNvSpPr>
                <a:spLocks noChangeArrowheads="1"/>
              </p:cNvSpPr>
              <p:nvPr/>
            </p:nvSpPr>
            <p:spPr bwMode="auto">
              <a:xfrm>
                <a:off x="3984" y="2352"/>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22" name="Rectangle 110">
                <a:extLst>
                  <a:ext uri="{FF2B5EF4-FFF2-40B4-BE49-F238E27FC236}">
                    <a16:creationId xmlns:a16="http://schemas.microsoft.com/office/drawing/2014/main" id="{A10FD149-9E5D-4DE3-BC6A-0D232EC6B255}"/>
                  </a:ext>
                </a:extLst>
              </p:cNvPr>
              <p:cNvSpPr>
                <a:spLocks noChangeArrowheads="1"/>
              </p:cNvSpPr>
              <p:nvPr/>
            </p:nvSpPr>
            <p:spPr bwMode="auto">
              <a:xfrm>
                <a:off x="4080" y="2448"/>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23" name="Rectangle 111">
                <a:extLst>
                  <a:ext uri="{FF2B5EF4-FFF2-40B4-BE49-F238E27FC236}">
                    <a16:creationId xmlns:a16="http://schemas.microsoft.com/office/drawing/2014/main" id="{CA72DC54-6701-43D1-8CBC-AEFD11CFD77A}"/>
                  </a:ext>
                </a:extLst>
              </p:cNvPr>
              <p:cNvSpPr>
                <a:spLocks noChangeArrowheads="1"/>
              </p:cNvSpPr>
              <p:nvPr/>
            </p:nvSpPr>
            <p:spPr bwMode="auto">
              <a:xfrm>
                <a:off x="2880" y="230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24" name="Rectangle 112">
                <a:extLst>
                  <a:ext uri="{FF2B5EF4-FFF2-40B4-BE49-F238E27FC236}">
                    <a16:creationId xmlns:a16="http://schemas.microsoft.com/office/drawing/2014/main" id="{D26EBCF7-69C0-47D8-9DD4-23B49C3A48B8}"/>
                  </a:ext>
                </a:extLst>
              </p:cNvPr>
              <p:cNvSpPr>
                <a:spLocks noChangeArrowheads="1"/>
              </p:cNvSpPr>
              <p:nvPr/>
            </p:nvSpPr>
            <p:spPr bwMode="auto">
              <a:xfrm>
                <a:off x="2448" y="2448"/>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25" name="Rectangle 113">
                <a:extLst>
                  <a:ext uri="{FF2B5EF4-FFF2-40B4-BE49-F238E27FC236}">
                    <a16:creationId xmlns:a16="http://schemas.microsoft.com/office/drawing/2014/main" id="{B6D534E7-6EF0-46DF-814C-595887D4A0B6}"/>
                  </a:ext>
                </a:extLst>
              </p:cNvPr>
              <p:cNvSpPr>
                <a:spLocks noChangeArrowheads="1"/>
              </p:cNvSpPr>
              <p:nvPr/>
            </p:nvSpPr>
            <p:spPr bwMode="auto">
              <a:xfrm>
                <a:off x="2544" y="2400"/>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26" name="Rectangle 114">
                <a:extLst>
                  <a:ext uri="{FF2B5EF4-FFF2-40B4-BE49-F238E27FC236}">
                    <a16:creationId xmlns:a16="http://schemas.microsoft.com/office/drawing/2014/main" id="{4106B9AE-A064-4D79-A61D-29E0BF898F21}"/>
                  </a:ext>
                </a:extLst>
              </p:cNvPr>
              <p:cNvSpPr>
                <a:spLocks noChangeArrowheads="1"/>
              </p:cNvSpPr>
              <p:nvPr/>
            </p:nvSpPr>
            <p:spPr bwMode="auto">
              <a:xfrm>
                <a:off x="2352" y="2352"/>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27" name="Rectangle 115">
                <a:extLst>
                  <a:ext uri="{FF2B5EF4-FFF2-40B4-BE49-F238E27FC236}">
                    <a16:creationId xmlns:a16="http://schemas.microsoft.com/office/drawing/2014/main" id="{6E5A86C7-BE65-4EDE-B25D-6748C9A6C88A}"/>
                  </a:ext>
                </a:extLst>
              </p:cNvPr>
              <p:cNvSpPr>
                <a:spLocks noChangeArrowheads="1"/>
              </p:cNvSpPr>
              <p:nvPr/>
            </p:nvSpPr>
            <p:spPr bwMode="auto">
              <a:xfrm>
                <a:off x="3456" y="225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28" name="Rectangle 116">
                <a:extLst>
                  <a:ext uri="{FF2B5EF4-FFF2-40B4-BE49-F238E27FC236}">
                    <a16:creationId xmlns:a16="http://schemas.microsoft.com/office/drawing/2014/main" id="{FC673FE6-1EBF-431B-8E43-B3909767B0A2}"/>
                  </a:ext>
                </a:extLst>
              </p:cNvPr>
              <p:cNvSpPr>
                <a:spLocks noChangeArrowheads="1"/>
              </p:cNvSpPr>
              <p:nvPr/>
            </p:nvSpPr>
            <p:spPr bwMode="auto">
              <a:xfrm>
                <a:off x="4512" y="230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29" name="Rectangle 117">
                <a:extLst>
                  <a:ext uri="{FF2B5EF4-FFF2-40B4-BE49-F238E27FC236}">
                    <a16:creationId xmlns:a16="http://schemas.microsoft.com/office/drawing/2014/main" id="{B5A35D65-8F71-48CA-AC00-B696CE110D3F}"/>
                  </a:ext>
                </a:extLst>
              </p:cNvPr>
              <p:cNvSpPr>
                <a:spLocks noChangeArrowheads="1"/>
              </p:cNvSpPr>
              <p:nvPr/>
            </p:nvSpPr>
            <p:spPr bwMode="auto">
              <a:xfrm>
                <a:off x="4656" y="249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30" name="Rectangle 118">
                <a:extLst>
                  <a:ext uri="{FF2B5EF4-FFF2-40B4-BE49-F238E27FC236}">
                    <a16:creationId xmlns:a16="http://schemas.microsoft.com/office/drawing/2014/main" id="{2463D9C6-54C4-4BAC-9E0A-67E2BECD7005}"/>
                  </a:ext>
                </a:extLst>
              </p:cNvPr>
              <p:cNvSpPr>
                <a:spLocks noChangeArrowheads="1"/>
              </p:cNvSpPr>
              <p:nvPr/>
            </p:nvSpPr>
            <p:spPr bwMode="auto">
              <a:xfrm>
                <a:off x="4080" y="225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31" name="Rectangle 119">
                <a:extLst>
                  <a:ext uri="{FF2B5EF4-FFF2-40B4-BE49-F238E27FC236}">
                    <a16:creationId xmlns:a16="http://schemas.microsoft.com/office/drawing/2014/main" id="{4A6DFEDF-8B42-4F0A-AA51-E4CEEB056280}"/>
                  </a:ext>
                </a:extLst>
              </p:cNvPr>
              <p:cNvSpPr>
                <a:spLocks noChangeArrowheads="1"/>
              </p:cNvSpPr>
              <p:nvPr/>
            </p:nvSpPr>
            <p:spPr bwMode="auto">
              <a:xfrm>
                <a:off x="3552"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32" name="Rectangle 120">
                <a:extLst>
                  <a:ext uri="{FF2B5EF4-FFF2-40B4-BE49-F238E27FC236}">
                    <a16:creationId xmlns:a16="http://schemas.microsoft.com/office/drawing/2014/main" id="{921AB99B-4EAF-4FFF-9FA5-9EA401D89AE6}"/>
                  </a:ext>
                </a:extLst>
              </p:cNvPr>
              <p:cNvSpPr>
                <a:spLocks noChangeArrowheads="1"/>
              </p:cNvSpPr>
              <p:nvPr/>
            </p:nvSpPr>
            <p:spPr bwMode="auto">
              <a:xfrm>
                <a:off x="2976" y="2400"/>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33" name="Rectangle 121">
                <a:extLst>
                  <a:ext uri="{FF2B5EF4-FFF2-40B4-BE49-F238E27FC236}">
                    <a16:creationId xmlns:a16="http://schemas.microsoft.com/office/drawing/2014/main" id="{EBD9BB7D-90B9-4DB5-87AC-6CB48D5B6215}"/>
                  </a:ext>
                </a:extLst>
              </p:cNvPr>
              <p:cNvSpPr>
                <a:spLocks noChangeArrowheads="1"/>
              </p:cNvSpPr>
              <p:nvPr/>
            </p:nvSpPr>
            <p:spPr bwMode="auto">
              <a:xfrm>
                <a:off x="2400" y="230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34" name="Rectangle 122">
                <a:extLst>
                  <a:ext uri="{FF2B5EF4-FFF2-40B4-BE49-F238E27FC236}">
                    <a16:creationId xmlns:a16="http://schemas.microsoft.com/office/drawing/2014/main" id="{77366335-A1C3-4989-9AC8-E002C0EAEC6A}"/>
                  </a:ext>
                </a:extLst>
              </p:cNvPr>
              <p:cNvSpPr>
                <a:spLocks noChangeArrowheads="1"/>
              </p:cNvSpPr>
              <p:nvPr/>
            </p:nvSpPr>
            <p:spPr bwMode="auto">
              <a:xfrm>
                <a:off x="1824" y="225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35" name="Rectangle 123">
                <a:extLst>
                  <a:ext uri="{FF2B5EF4-FFF2-40B4-BE49-F238E27FC236}">
                    <a16:creationId xmlns:a16="http://schemas.microsoft.com/office/drawing/2014/main" id="{4FEF6E78-6BD6-4CF6-9FDD-FE857972E638}"/>
                  </a:ext>
                </a:extLst>
              </p:cNvPr>
              <p:cNvSpPr>
                <a:spLocks noChangeArrowheads="1"/>
              </p:cNvSpPr>
              <p:nvPr/>
            </p:nvSpPr>
            <p:spPr bwMode="auto">
              <a:xfrm>
                <a:off x="1344"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36" name="Rectangle 124">
                <a:extLst>
                  <a:ext uri="{FF2B5EF4-FFF2-40B4-BE49-F238E27FC236}">
                    <a16:creationId xmlns:a16="http://schemas.microsoft.com/office/drawing/2014/main" id="{DF984156-8480-4891-9363-4D1A7A8F934B}"/>
                  </a:ext>
                </a:extLst>
              </p:cNvPr>
              <p:cNvSpPr>
                <a:spLocks noChangeArrowheads="1"/>
              </p:cNvSpPr>
              <p:nvPr/>
            </p:nvSpPr>
            <p:spPr bwMode="auto">
              <a:xfrm>
                <a:off x="2400" y="2448"/>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37" name="Rectangle 125">
                <a:extLst>
                  <a:ext uri="{FF2B5EF4-FFF2-40B4-BE49-F238E27FC236}">
                    <a16:creationId xmlns:a16="http://schemas.microsoft.com/office/drawing/2014/main" id="{2F1FBEDD-F15B-4C2E-BB1D-0FD57B3A83B6}"/>
                  </a:ext>
                </a:extLst>
              </p:cNvPr>
              <p:cNvSpPr>
                <a:spLocks noChangeArrowheads="1"/>
              </p:cNvSpPr>
              <p:nvPr/>
            </p:nvSpPr>
            <p:spPr bwMode="auto">
              <a:xfrm>
                <a:off x="3456" y="2352"/>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38" name="Rectangle 126">
                <a:extLst>
                  <a:ext uri="{FF2B5EF4-FFF2-40B4-BE49-F238E27FC236}">
                    <a16:creationId xmlns:a16="http://schemas.microsoft.com/office/drawing/2014/main" id="{642EEF27-E9E3-4EF8-813B-38C9E6FD5EA7}"/>
                  </a:ext>
                </a:extLst>
              </p:cNvPr>
              <p:cNvSpPr>
                <a:spLocks noChangeArrowheads="1"/>
              </p:cNvSpPr>
              <p:nvPr/>
            </p:nvSpPr>
            <p:spPr bwMode="auto">
              <a:xfrm>
                <a:off x="2496"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39" name="Rectangle 127">
                <a:extLst>
                  <a:ext uri="{FF2B5EF4-FFF2-40B4-BE49-F238E27FC236}">
                    <a16:creationId xmlns:a16="http://schemas.microsoft.com/office/drawing/2014/main" id="{505B8437-189C-4BDF-9219-3A0EB445EC40}"/>
                  </a:ext>
                </a:extLst>
              </p:cNvPr>
              <p:cNvSpPr>
                <a:spLocks noChangeArrowheads="1"/>
              </p:cNvSpPr>
              <p:nvPr/>
            </p:nvSpPr>
            <p:spPr bwMode="auto">
              <a:xfrm>
                <a:off x="3072" y="225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40" name="Rectangle 128">
                <a:extLst>
                  <a:ext uri="{FF2B5EF4-FFF2-40B4-BE49-F238E27FC236}">
                    <a16:creationId xmlns:a16="http://schemas.microsoft.com/office/drawing/2014/main" id="{71FF42B6-0813-499B-9835-1C3EFDEC6EEA}"/>
                  </a:ext>
                </a:extLst>
              </p:cNvPr>
              <p:cNvSpPr>
                <a:spLocks noChangeArrowheads="1"/>
              </p:cNvSpPr>
              <p:nvPr/>
            </p:nvSpPr>
            <p:spPr bwMode="auto">
              <a:xfrm>
                <a:off x="3936" y="2448"/>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41" name="Rectangle 129">
                <a:extLst>
                  <a:ext uri="{FF2B5EF4-FFF2-40B4-BE49-F238E27FC236}">
                    <a16:creationId xmlns:a16="http://schemas.microsoft.com/office/drawing/2014/main" id="{3D48DBAF-85C0-4577-938C-A54D21DD60B9}"/>
                  </a:ext>
                </a:extLst>
              </p:cNvPr>
              <p:cNvSpPr>
                <a:spLocks noChangeArrowheads="1"/>
              </p:cNvSpPr>
              <p:nvPr/>
            </p:nvSpPr>
            <p:spPr bwMode="auto">
              <a:xfrm>
                <a:off x="4032"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42" name="Rectangle 130">
                <a:extLst>
                  <a:ext uri="{FF2B5EF4-FFF2-40B4-BE49-F238E27FC236}">
                    <a16:creationId xmlns:a16="http://schemas.microsoft.com/office/drawing/2014/main" id="{ADDA393C-906C-4647-A73C-ECF180FCFD25}"/>
                  </a:ext>
                </a:extLst>
              </p:cNvPr>
              <p:cNvSpPr>
                <a:spLocks noChangeArrowheads="1"/>
              </p:cNvSpPr>
              <p:nvPr/>
            </p:nvSpPr>
            <p:spPr bwMode="auto">
              <a:xfrm>
                <a:off x="4464" y="2544"/>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43" name="Rectangle 131">
                <a:extLst>
                  <a:ext uri="{FF2B5EF4-FFF2-40B4-BE49-F238E27FC236}">
                    <a16:creationId xmlns:a16="http://schemas.microsoft.com/office/drawing/2014/main" id="{33F28F5A-760A-43CE-9A17-887F4E9CD8A1}"/>
                  </a:ext>
                </a:extLst>
              </p:cNvPr>
              <p:cNvSpPr>
                <a:spLocks noChangeArrowheads="1"/>
              </p:cNvSpPr>
              <p:nvPr/>
            </p:nvSpPr>
            <p:spPr bwMode="auto">
              <a:xfrm>
                <a:off x="1920" y="2352"/>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44" name="Rectangle 132">
                <a:extLst>
                  <a:ext uri="{FF2B5EF4-FFF2-40B4-BE49-F238E27FC236}">
                    <a16:creationId xmlns:a16="http://schemas.microsoft.com/office/drawing/2014/main" id="{55C789C8-383A-48F6-80D5-3DC2FBDDBEF3}"/>
                  </a:ext>
                </a:extLst>
              </p:cNvPr>
              <p:cNvSpPr>
                <a:spLocks noChangeArrowheads="1"/>
              </p:cNvSpPr>
              <p:nvPr/>
            </p:nvSpPr>
            <p:spPr bwMode="auto">
              <a:xfrm>
                <a:off x="1872" y="2400"/>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45" name="Rectangle 133">
                <a:extLst>
                  <a:ext uri="{FF2B5EF4-FFF2-40B4-BE49-F238E27FC236}">
                    <a16:creationId xmlns:a16="http://schemas.microsoft.com/office/drawing/2014/main" id="{FD2184BE-EB38-4844-B936-FFD0B892BB30}"/>
                  </a:ext>
                </a:extLst>
              </p:cNvPr>
              <p:cNvSpPr>
                <a:spLocks noChangeArrowheads="1"/>
              </p:cNvSpPr>
              <p:nvPr/>
            </p:nvSpPr>
            <p:spPr bwMode="auto">
              <a:xfrm>
                <a:off x="3552" y="2400"/>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46" name="Rectangle 134">
                <a:extLst>
                  <a:ext uri="{FF2B5EF4-FFF2-40B4-BE49-F238E27FC236}">
                    <a16:creationId xmlns:a16="http://schemas.microsoft.com/office/drawing/2014/main" id="{96A62B05-B8C3-44DC-83C1-ECB545935B3D}"/>
                  </a:ext>
                </a:extLst>
              </p:cNvPr>
              <p:cNvSpPr>
                <a:spLocks noChangeArrowheads="1"/>
              </p:cNvSpPr>
              <p:nvPr/>
            </p:nvSpPr>
            <p:spPr bwMode="auto">
              <a:xfrm>
                <a:off x="4560" y="2400"/>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47" name="Rectangle 135">
                <a:extLst>
                  <a:ext uri="{FF2B5EF4-FFF2-40B4-BE49-F238E27FC236}">
                    <a16:creationId xmlns:a16="http://schemas.microsoft.com/office/drawing/2014/main" id="{3FC8CB88-B1D1-4C74-A70A-CE1B9C8259D2}"/>
                  </a:ext>
                </a:extLst>
              </p:cNvPr>
              <p:cNvSpPr>
                <a:spLocks noChangeArrowheads="1"/>
              </p:cNvSpPr>
              <p:nvPr/>
            </p:nvSpPr>
            <p:spPr bwMode="auto">
              <a:xfrm>
                <a:off x="4608" y="2256"/>
                <a:ext cx="192"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48" name="Rectangle 136">
                <a:extLst>
                  <a:ext uri="{FF2B5EF4-FFF2-40B4-BE49-F238E27FC236}">
                    <a16:creationId xmlns:a16="http://schemas.microsoft.com/office/drawing/2014/main" id="{7C14EE48-7D17-4A8B-B62F-F40512380A34}"/>
                  </a:ext>
                </a:extLst>
              </p:cNvPr>
              <p:cNvSpPr>
                <a:spLocks noChangeArrowheads="1"/>
              </p:cNvSpPr>
              <p:nvPr/>
            </p:nvSpPr>
            <p:spPr bwMode="auto">
              <a:xfrm>
                <a:off x="1824" y="2496"/>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grpSp>
        <p:sp>
          <p:nvSpPr>
            <p:cNvPr id="103" name="Rectangle 137">
              <a:extLst>
                <a:ext uri="{FF2B5EF4-FFF2-40B4-BE49-F238E27FC236}">
                  <a16:creationId xmlns:a16="http://schemas.microsoft.com/office/drawing/2014/main" id="{AA946879-E509-423A-98CA-9270B1906F89}"/>
                </a:ext>
              </a:extLst>
            </p:cNvPr>
            <p:cNvSpPr>
              <a:spLocks noChangeArrowheads="1"/>
            </p:cNvSpPr>
            <p:nvPr/>
          </p:nvSpPr>
          <p:spPr bwMode="auto">
            <a:xfrm>
              <a:off x="1296" y="2304"/>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04" name="Rectangle 138">
              <a:extLst>
                <a:ext uri="{FF2B5EF4-FFF2-40B4-BE49-F238E27FC236}">
                  <a16:creationId xmlns:a16="http://schemas.microsoft.com/office/drawing/2014/main" id="{02B68EDC-5494-475A-A63D-2CA3EE5D2FFB}"/>
                </a:ext>
              </a:extLst>
            </p:cNvPr>
            <p:cNvSpPr>
              <a:spLocks noChangeArrowheads="1"/>
            </p:cNvSpPr>
            <p:nvPr/>
          </p:nvSpPr>
          <p:spPr bwMode="auto">
            <a:xfrm>
              <a:off x="1776" y="2352"/>
              <a:ext cx="336" cy="96"/>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05" name="Rectangle 139">
              <a:extLst>
                <a:ext uri="{FF2B5EF4-FFF2-40B4-BE49-F238E27FC236}">
                  <a16:creationId xmlns:a16="http://schemas.microsoft.com/office/drawing/2014/main" id="{DADD35D4-6134-43C6-8DB6-206385D71FEE}"/>
                </a:ext>
              </a:extLst>
            </p:cNvPr>
            <p:cNvSpPr>
              <a:spLocks noChangeArrowheads="1"/>
            </p:cNvSpPr>
            <p:nvPr/>
          </p:nvSpPr>
          <p:spPr bwMode="auto">
            <a:xfrm>
              <a:off x="1872" y="2496"/>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06" name="Rectangle 140">
              <a:extLst>
                <a:ext uri="{FF2B5EF4-FFF2-40B4-BE49-F238E27FC236}">
                  <a16:creationId xmlns:a16="http://schemas.microsoft.com/office/drawing/2014/main" id="{C53C24CF-5438-463B-B6A7-E45000D94E3F}"/>
                </a:ext>
              </a:extLst>
            </p:cNvPr>
            <p:cNvSpPr>
              <a:spLocks noChangeArrowheads="1"/>
            </p:cNvSpPr>
            <p:nvPr/>
          </p:nvSpPr>
          <p:spPr bwMode="auto">
            <a:xfrm>
              <a:off x="4512" y="2448"/>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07" name="Rectangle 141">
              <a:extLst>
                <a:ext uri="{FF2B5EF4-FFF2-40B4-BE49-F238E27FC236}">
                  <a16:creationId xmlns:a16="http://schemas.microsoft.com/office/drawing/2014/main" id="{C6114C42-3233-4C19-A1CE-A6DC6563C45A}"/>
                </a:ext>
              </a:extLst>
            </p:cNvPr>
            <p:cNvSpPr>
              <a:spLocks noChangeArrowheads="1"/>
            </p:cNvSpPr>
            <p:nvPr/>
          </p:nvSpPr>
          <p:spPr bwMode="auto">
            <a:xfrm>
              <a:off x="3408" y="2400"/>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08" name="Rectangle 142">
              <a:extLst>
                <a:ext uri="{FF2B5EF4-FFF2-40B4-BE49-F238E27FC236}">
                  <a16:creationId xmlns:a16="http://schemas.microsoft.com/office/drawing/2014/main" id="{377C27FD-1B0F-4D61-BF6B-0EB1F6D181F2}"/>
                </a:ext>
              </a:extLst>
            </p:cNvPr>
            <p:cNvSpPr>
              <a:spLocks noChangeArrowheads="1"/>
            </p:cNvSpPr>
            <p:nvPr/>
          </p:nvSpPr>
          <p:spPr bwMode="auto">
            <a:xfrm>
              <a:off x="2304" y="2304"/>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09" name="Rectangle 143">
              <a:extLst>
                <a:ext uri="{FF2B5EF4-FFF2-40B4-BE49-F238E27FC236}">
                  <a16:creationId xmlns:a16="http://schemas.microsoft.com/office/drawing/2014/main" id="{BCE6268E-00DA-462B-B4E5-C1A639408660}"/>
                </a:ext>
              </a:extLst>
            </p:cNvPr>
            <p:cNvSpPr>
              <a:spLocks noChangeArrowheads="1"/>
            </p:cNvSpPr>
            <p:nvPr/>
          </p:nvSpPr>
          <p:spPr bwMode="auto">
            <a:xfrm>
              <a:off x="1296" y="2496"/>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10" name="Rectangle 144">
              <a:extLst>
                <a:ext uri="{FF2B5EF4-FFF2-40B4-BE49-F238E27FC236}">
                  <a16:creationId xmlns:a16="http://schemas.microsoft.com/office/drawing/2014/main" id="{D0AEFAAD-1668-4690-959C-B588ACF571F8}"/>
                </a:ext>
              </a:extLst>
            </p:cNvPr>
            <p:cNvSpPr>
              <a:spLocks noChangeArrowheads="1"/>
            </p:cNvSpPr>
            <p:nvPr/>
          </p:nvSpPr>
          <p:spPr bwMode="auto">
            <a:xfrm>
              <a:off x="2928" y="2496"/>
              <a:ext cx="336" cy="48"/>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grpSp>
      <p:sp>
        <p:nvSpPr>
          <p:cNvPr id="155" name="Isosceles Triangle 154">
            <a:extLst>
              <a:ext uri="{FF2B5EF4-FFF2-40B4-BE49-F238E27FC236}">
                <a16:creationId xmlns:a16="http://schemas.microsoft.com/office/drawing/2014/main" id="{E617FC2C-F970-49A2-BBEA-CEA8D570558E}"/>
              </a:ext>
            </a:extLst>
          </p:cNvPr>
          <p:cNvSpPr/>
          <p:nvPr/>
        </p:nvSpPr>
        <p:spPr>
          <a:xfrm>
            <a:off x="5696121" y="3557740"/>
            <a:ext cx="1761845" cy="51636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c1c2c3</a:t>
            </a:r>
          </a:p>
        </p:txBody>
      </p:sp>
      <p:sp>
        <p:nvSpPr>
          <p:cNvPr id="156" name="Isosceles Triangle 155">
            <a:extLst>
              <a:ext uri="{FF2B5EF4-FFF2-40B4-BE49-F238E27FC236}">
                <a16:creationId xmlns:a16="http://schemas.microsoft.com/office/drawing/2014/main" id="{422FC7E5-674A-41EE-AF08-87BA43E1B75B}"/>
              </a:ext>
            </a:extLst>
          </p:cNvPr>
          <p:cNvSpPr/>
          <p:nvPr/>
        </p:nvSpPr>
        <p:spPr>
          <a:xfrm>
            <a:off x="5696120" y="4148410"/>
            <a:ext cx="1761845" cy="516364"/>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c4c5c6</a:t>
            </a:r>
          </a:p>
        </p:txBody>
      </p:sp>
      <p:sp>
        <p:nvSpPr>
          <p:cNvPr id="157" name="TextBox 156">
            <a:extLst>
              <a:ext uri="{FF2B5EF4-FFF2-40B4-BE49-F238E27FC236}">
                <a16:creationId xmlns:a16="http://schemas.microsoft.com/office/drawing/2014/main" id="{9830BC12-36F0-4D98-B00D-7977409301F0}"/>
              </a:ext>
            </a:extLst>
          </p:cNvPr>
          <p:cNvSpPr txBox="1"/>
          <p:nvPr/>
        </p:nvSpPr>
        <p:spPr>
          <a:xfrm>
            <a:off x="297455" y="2823448"/>
            <a:ext cx="2893741" cy="2031325"/>
          </a:xfrm>
          <a:prstGeom prst="rect">
            <a:avLst/>
          </a:prstGeom>
          <a:noFill/>
        </p:spPr>
        <p:txBody>
          <a:bodyPr wrap="none" rtlCol="0">
            <a:spAutoFit/>
          </a:bodyPr>
          <a:lstStyle/>
          <a:p>
            <a:r>
              <a:rPr lang="en-US" dirty="0">
                <a:solidFill>
                  <a:schemeClr val="bg1"/>
                </a:solidFill>
              </a:rPr>
              <a:t>WHERE C1 = ?</a:t>
            </a:r>
          </a:p>
          <a:p>
            <a:r>
              <a:rPr lang="en-US" dirty="0">
                <a:solidFill>
                  <a:schemeClr val="bg1"/>
                </a:solidFill>
              </a:rPr>
              <a:t>AND      C2 &gt; ?</a:t>
            </a:r>
          </a:p>
          <a:p>
            <a:r>
              <a:rPr lang="en-US" dirty="0">
                <a:solidFill>
                  <a:schemeClr val="bg1"/>
                </a:solidFill>
              </a:rPr>
              <a:t>AND      C3 &lt; ?</a:t>
            </a:r>
          </a:p>
          <a:p>
            <a:r>
              <a:rPr lang="en-US" dirty="0">
                <a:solidFill>
                  <a:schemeClr val="bg1"/>
                </a:solidFill>
              </a:rPr>
              <a:t>AND      C4 = ?</a:t>
            </a:r>
          </a:p>
          <a:p>
            <a:r>
              <a:rPr lang="en-US" dirty="0">
                <a:solidFill>
                  <a:schemeClr val="bg1"/>
                </a:solidFill>
              </a:rPr>
              <a:t>AND     C5 BETWEEN ? AND ?</a:t>
            </a:r>
          </a:p>
          <a:p>
            <a:r>
              <a:rPr lang="en-US" dirty="0">
                <a:solidFill>
                  <a:schemeClr val="bg1"/>
                </a:solidFill>
              </a:rPr>
              <a:t>AND     C6 IN (?, ?, ?)</a:t>
            </a:r>
          </a:p>
          <a:p>
            <a:r>
              <a:rPr lang="en-US" dirty="0">
                <a:solidFill>
                  <a:schemeClr val="bg1"/>
                </a:solidFill>
              </a:rPr>
              <a:t>ORDER BY C1, C2, C3</a:t>
            </a:r>
          </a:p>
        </p:txBody>
      </p:sp>
      <p:pic>
        <p:nvPicPr>
          <p:cNvPr id="21510" name="Picture 6" descr="See the source image">
            <a:extLst>
              <a:ext uri="{FF2B5EF4-FFF2-40B4-BE49-F238E27FC236}">
                <a16:creationId xmlns:a16="http://schemas.microsoft.com/office/drawing/2014/main" id="{83DF99B7-78B5-4731-965B-4887BE22E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2138" y="1303894"/>
            <a:ext cx="1039244" cy="1039244"/>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See the source image">
            <a:extLst>
              <a:ext uri="{FF2B5EF4-FFF2-40B4-BE49-F238E27FC236}">
                <a16:creationId xmlns:a16="http://schemas.microsoft.com/office/drawing/2014/main" id="{B052BA4F-0245-4CC0-8674-F608F23E64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671" y="2581970"/>
            <a:ext cx="1053766" cy="105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45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childTnLst>
                          </p:cTn>
                        </p:par>
                        <p:par>
                          <p:cTn id="21" fill="hold">
                            <p:stCondLst>
                              <p:cond delay="500"/>
                            </p:stCondLst>
                            <p:childTnLst>
                              <p:par>
                                <p:cTn id="22" presetID="1" presetClass="entr" presetSubtype="0" fill="hold" grpId="0" nodeType="afterEffect">
                                  <p:stCondLst>
                                    <p:cond delay="100"/>
                                  </p:stCondLst>
                                  <p:childTnLst>
                                    <p:set>
                                      <p:cBhvr>
                                        <p:cTn id="23" dur="1" fill="hold">
                                          <p:stCondLst>
                                            <p:cond delay="499"/>
                                          </p:stCondLst>
                                        </p:cTn>
                                        <p:tgtEl>
                                          <p:spTgt spid="19"/>
                                        </p:tgtEl>
                                        <p:attrNameLst>
                                          <p:attrName>style.visibility</p:attrName>
                                        </p:attrNameLst>
                                      </p:cBhvr>
                                      <p:to>
                                        <p:strVal val="visible"/>
                                      </p:to>
                                    </p:set>
                                  </p:childTnLst>
                                </p:cTn>
                              </p:par>
                            </p:childTnLst>
                          </p:cTn>
                        </p:par>
                        <p:par>
                          <p:cTn id="24" fill="hold">
                            <p:stCondLst>
                              <p:cond delay="1100"/>
                            </p:stCondLst>
                            <p:childTnLst>
                              <p:par>
                                <p:cTn id="25" presetID="22" presetClass="entr" presetSubtype="4" fill="hold" grpId="0" nodeType="afterEffect">
                                  <p:stCondLst>
                                    <p:cond delay="100"/>
                                  </p:stCondLst>
                                  <p:childTnLst>
                                    <p:set>
                                      <p:cBhvr>
                                        <p:cTn id="26" dur="1" fill="hold">
                                          <p:stCondLst>
                                            <p:cond delay="0"/>
                                          </p:stCondLst>
                                        </p:cTn>
                                        <p:tgtEl>
                                          <p:spTgt spid="52"/>
                                        </p:tgtEl>
                                        <p:attrNameLst>
                                          <p:attrName>style.visibility</p:attrName>
                                        </p:attrNameLst>
                                      </p:cBhvr>
                                      <p:to>
                                        <p:strVal val="visible"/>
                                      </p:to>
                                    </p:set>
                                    <p:animEffect transition="in" filter="wipe(down)">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down)">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wipe(up)">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32" fill="hold" grpId="0" nodeType="click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box(out)">
                                      <p:cBhvr>
                                        <p:cTn id="57" dur="500"/>
                                        <p:tgtEl>
                                          <p:spTgt spid="50"/>
                                        </p:tgtEl>
                                      </p:cBhvr>
                                    </p:animEffect>
                                  </p:childTnLst>
                                </p:cTn>
                              </p:par>
                            </p:childTnLst>
                          </p:cTn>
                        </p:par>
                        <p:par>
                          <p:cTn id="58" fill="hold">
                            <p:stCondLst>
                              <p:cond delay="500"/>
                            </p:stCondLst>
                            <p:childTnLst>
                              <p:par>
                                <p:cTn id="59" presetID="1" presetClass="entr" presetSubtype="0" fill="hold" grpId="0" nodeType="afterEffect">
                                  <p:stCondLst>
                                    <p:cond delay="100"/>
                                  </p:stCondLst>
                                  <p:childTnLst>
                                    <p:set>
                                      <p:cBhvr>
                                        <p:cTn id="60" dur="1" fill="hold">
                                          <p:stCondLst>
                                            <p:cond delay="499"/>
                                          </p:stCondLst>
                                        </p:cTn>
                                        <p:tgtEl>
                                          <p:spTgt spid="1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51"/>
                                        </p:tgtEl>
                                        <p:attrNameLst>
                                          <p:attrName>style.visibility</p:attrName>
                                        </p:attrNameLst>
                                      </p:cBhvr>
                                      <p:to>
                                        <p:strVal val="visible"/>
                                      </p:to>
                                    </p:set>
                                    <p:animEffect transition="in" filter="wipe(down)">
                                      <p:cBhvr>
                                        <p:cTn id="65"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17" grpId="0" animBg="1" autoUpdateAnimBg="0"/>
      <p:bldP spid="19" grpId="0" animBg="1" autoUpdateAnimBg="0"/>
      <p:bldP spid="28" grpId="0" autoUpdateAnimBg="0"/>
      <p:bldP spid="29" grpId="0" animBg="1" autoUpdateAnimBg="0"/>
      <p:bldP spid="50" grpId="0" animBg="1"/>
      <p:bldP spid="51" grpId="0" animBg="1" autoUpdateAnimBg="0"/>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603701A-0CC8-4E25-8BD1-CFF4043AAFA6}"/>
              </a:ext>
            </a:extLst>
          </p:cNvPr>
          <p:cNvSpPr txBox="1">
            <a:spLocks/>
          </p:cNvSpPr>
          <p:nvPr/>
        </p:nvSpPr>
        <p:spPr>
          <a:xfrm>
            <a:off x="394336" y="325567"/>
            <a:ext cx="8412480" cy="685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dirty="0"/>
              <a:t>If a Sort is needed for ORDER BY/GROUP BY</a:t>
            </a:r>
          </a:p>
        </p:txBody>
      </p:sp>
      <p:sp>
        <p:nvSpPr>
          <p:cNvPr id="6" name="AutoShape 6" descr="Water droplets">
            <a:extLst>
              <a:ext uri="{FF2B5EF4-FFF2-40B4-BE49-F238E27FC236}">
                <a16:creationId xmlns:a16="http://schemas.microsoft.com/office/drawing/2014/main" id="{6DEA433A-983D-4F38-BB1B-2672DE07F3B4}"/>
              </a:ext>
            </a:extLst>
          </p:cNvPr>
          <p:cNvSpPr>
            <a:spLocks noChangeArrowheads="1"/>
          </p:cNvSpPr>
          <p:nvPr/>
        </p:nvSpPr>
        <p:spPr bwMode="auto">
          <a:xfrm>
            <a:off x="3474546" y="2005330"/>
            <a:ext cx="2010926" cy="1485709"/>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7" name="Text Box 8">
            <a:extLst>
              <a:ext uri="{FF2B5EF4-FFF2-40B4-BE49-F238E27FC236}">
                <a16:creationId xmlns:a16="http://schemas.microsoft.com/office/drawing/2014/main" id="{F8C84DBD-E775-4FEA-B8D5-F17D9E24015C}"/>
              </a:ext>
            </a:extLst>
          </p:cNvPr>
          <p:cNvSpPr txBox="1">
            <a:spLocks noChangeArrowheads="1"/>
          </p:cNvSpPr>
          <p:nvPr/>
        </p:nvSpPr>
        <p:spPr bwMode="auto">
          <a:xfrm>
            <a:off x="3514498" y="3205946"/>
            <a:ext cx="1844459" cy="35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8" name="Rectangle 18">
            <a:extLst>
              <a:ext uri="{FF2B5EF4-FFF2-40B4-BE49-F238E27FC236}">
                <a16:creationId xmlns:a16="http://schemas.microsoft.com/office/drawing/2014/main" id="{7433664E-30CC-45CF-A5AE-C05DF5A8561C}"/>
              </a:ext>
            </a:extLst>
          </p:cNvPr>
          <p:cNvSpPr>
            <a:spLocks noChangeArrowheads="1"/>
          </p:cNvSpPr>
          <p:nvPr/>
        </p:nvSpPr>
        <p:spPr bwMode="auto">
          <a:xfrm>
            <a:off x="3253045" y="3778283"/>
            <a:ext cx="1933249" cy="398054"/>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830" dirty="0">
                <a:solidFill>
                  <a:schemeClr val="bg1"/>
                </a:solidFill>
                <a:effectLst>
                  <a:outerShdw blurRad="38100" dist="38100" dir="2700000" algn="tl">
                    <a:srgbClr val="000000"/>
                  </a:outerShdw>
                </a:effectLst>
                <a:latin typeface="Arial" charset="0"/>
              </a:rPr>
              <a:t>Buffer Manager</a:t>
            </a:r>
          </a:p>
        </p:txBody>
      </p:sp>
      <p:grpSp>
        <p:nvGrpSpPr>
          <p:cNvPr id="9" name="Group 2">
            <a:extLst>
              <a:ext uri="{FF2B5EF4-FFF2-40B4-BE49-F238E27FC236}">
                <a16:creationId xmlns:a16="http://schemas.microsoft.com/office/drawing/2014/main" id="{8B23172B-895F-45D3-9E2F-6A2BA9BF5E38}"/>
              </a:ext>
            </a:extLst>
          </p:cNvPr>
          <p:cNvGrpSpPr>
            <a:grpSpLocks/>
          </p:cNvGrpSpPr>
          <p:nvPr/>
        </p:nvGrpSpPr>
        <p:grpSpPr bwMode="auto">
          <a:xfrm>
            <a:off x="2107294" y="1239345"/>
            <a:ext cx="4907459" cy="3700825"/>
            <a:chOff x="906" y="1062"/>
            <a:chExt cx="4422" cy="3440"/>
          </a:xfrm>
        </p:grpSpPr>
        <p:grpSp>
          <p:nvGrpSpPr>
            <p:cNvPr id="10" name="Group 3">
              <a:extLst>
                <a:ext uri="{FF2B5EF4-FFF2-40B4-BE49-F238E27FC236}">
                  <a16:creationId xmlns:a16="http://schemas.microsoft.com/office/drawing/2014/main" id="{162B4AA5-507C-4EE3-9B6A-FB8339C4031D}"/>
                </a:ext>
              </a:extLst>
            </p:cNvPr>
            <p:cNvGrpSpPr>
              <a:grpSpLocks/>
            </p:cNvGrpSpPr>
            <p:nvPr/>
          </p:nvGrpSpPr>
          <p:grpSpPr bwMode="auto">
            <a:xfrm>
              <a:off x="906" y="1062"/>
              <a:ext cx="4422" cy="2784"/>
              <a:chOff x="906" y="1062"/>
              <a:chExt cx="4422" cy="2784"/>
            </a:xfrm>
          </p:grpSpPr>
          <p:sp>
            <p:nvSpPr>
              <p:cNvPr id="14" name="AutoShape 4">
                <a:extLst>
                  <a:ext uri="{FF2B5EF4-FFF2-40B4-BE49-F238E27FC236}">
                    <a16:creationId xmlns:a16="http://schemas.microsoft.com/office/drawing/2014/main" id="{A9636A08-32CC-45F8-872A-304152E7D3D0}"/>
                  </a:ext>
                </a:extLst>
              </p:cNvPr>
              <p:cNvSpPr>
                <a:spLocks noChangeArrowheads="1"/>
              </p:cNvSpPr>
              <p:nvPr/>
            </p:nvSpPr>
            <p:spPr bwMode="auto">
              <a:xfrm>
                <a:off x="906" y="1615"/>
                <a:ext cx="4422" cy="2231"/>
              </a:xfrm>
              <a:prstGeom prst="roundRect">
                <a:avLst>
                  <a:gd name="adj" fmla="val 10963"/>
                </a:avLst>
              </a:prstGeom>
              <a:solidFill>
                <a:srgbClr val="DDDDD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dirty="0"/>
              </a:p>
            </p:txBody>
          </p:sp>
          <p:sp>
            <p:nvSpPr>
              <p:cNvPr id="15" name="AutoShape 5">
                <a:extLst>
                  <a:ext uri="{FF2B5EF4-FFF2-40B4-BE49-F238E27FC236}">
                    <a16:creationId xmlns:a16="http://schemas.microsoft.com/office/drawing/2014/main" id="{4CD4B436-FAC4-4738-9103-B8588DE353A6}"/>
                  </a:ext>
                </a:extLst>
              </p:cNvPr>
              <p:cNvSpPr>
                <a:spLocks noChangeArrowheads="1"/>
              </p:cNvSpPr>
              <p:nvPr/>
            </p:nvSpPr>
            <p:spPr bwMode="auto">
              <a:xfrm>
                <a:off x="4076" y="2397"/>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Directory</a:t>
                </a:r>
              </a:p>
            </p:txBody>
          </p:sp>
          <p:sp>
            <p:nvSpPr>
              <p:cNvPr id="16" name="AutoShape 6" descr="Water droplets">
                <a:extLst>
                  <a:ext uri="{FF2B5EF4-FFF2-40B4-BE49-F238E27FC236}">
                    <a16:creationId xmlns:a16="http://schemas.microsoft.com/office/drawing/2014/main" id="{993B26E5-B07D-473E-851D-95FBC91F5330}"/>
                  </a:ext>
                </a:extLst>
              </p:cNvPr>
              <p:cNvSpPr>
                <a:spLocks noChangeArrowheads="1"/>
              </p:cNvSpPr>
              <p:nvPr/>
            </p:nvSpPr>
            <p:spPr bwMode="auto">
              <a:xfrm>
                <a:off x="2138" y="1774"/>
                <a:ext cx="1812" cy="1381"/>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7" name="AutoShape 7">
                <a:extLst>
                  <a:ext uri="{FF2B5EF4-FFF2-40B4-BE49-F238E27FC236}">
                    <a16:creationId xmlns:a16="http://schemas.microsoft.com/office/drawing/2014/main" id="{18AF0B0B-05EC-48AC-86E7-F8C31C278620}"/>
                  </a:ext>
                </a:extLst>
              </p:cNvPr>
              <p:cNvSpPr>
                <a:spLocks noChangeArrowheads="1"/>
              </p:cNvSpPr>
              <p:nvPr/>
            </p:nvSpPr>
            <p:spPr bwMode="auto">
              <a:xfrm>
                <a:off x="1066" y="1668"/>
                <a:ext cx="959" cy="692"/>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Work</a:t>
                </a:r>
              </a:p>
              <a:p>
                <a:pPr algn="ctr" defTabSz="687439">
                  <a:defRPr/>
                </a:pPr>
                <a:r>
                  <a:rPr lang="en-US" sz="1694" b="1" dirty="0">
                    <a:effectLst>
                      <a:outerShdw blurRad="38100" dist="38100" dir="2700000" algn="tl">
                        <a:srgbClr val="000000"/>
                      </a:outerShdw>
                    </a:effectLst>
                    <a:latin typeface="Arial" charset="0"/>
                  </a:rPr>
                  <a:t>Files</a:t>
                </a:r>
              </a:p>
            </p:txBody>
          </p:sp>
          <p:sp>
            <p:nvSpPr>
              <p:cNvPr id="18" name="Text Box 8">
                <a:extLst>
                  <a:ext uri="{FF2B5EF4-FFF2-40B4-BE49-F238E27FC236}">
                    <a16:creationId xmlns:a16="http://schemas.microsoft.com/office/drawing/2014/main" id="{A36C855D-B3DE-4D78-8E79-C2BD9B6B0DE5}"/>
                  </a:ext>
                </a:extLst>
              </p:cNvPr>
              <p:cNvSpPr txBox="1">
                <a:spLocks noChangeArrowheads="1"/>
              </p:cNvSpPr>
              <p:nvPr/>
            </p:nvSpPr>
            <p:spPr bwMode="auto">
              <a:xfrm>
                <a:off x="2174" y="2890"/>
                <a:ext cx="166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19" name="AutoShape 9">
                <a:extLst>
                  <a:ext uri="{FF2B5EF4-FFF2-40B4-BE49-F238E27FC236}">
                    <a16:creationId xmlns:a16="http://schemas.microsoft.com/office/drawing/2014/main" id="{50F63924-F97A-40FD-A827-0AA27C543030}"/>
                  </a:ext>
                </a:extLst>
              </p:cNvPr>
              <p:cNvSpPr>
                <a:spLocks noChangeArrowheads="1"/>
              </p:cNvSpPr>
              <p:nvPr/>
            </p:nvSpPr>
            <p:spPr bwMode="auto">
              <a:xfrm>
                <a:off x="3047" y="1062"/>
                <a:ext cx="1046" cy="487"/>
              </a:xfrm>
              <a:prstGeom prst="downArrowCallout">
                <a:avLst>
                  <a:gd name="adj1" fmla="val 57726"/>
                  <a:gd name="adj2" fmla="val 57726"/>
                  <a:gd name="adj3" fmla="val 16667"/>
                  <a:gd name="adj4" fmla="val 66667"/>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7" tIns="34348" rIns="68697" bIns="34348"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SQL</a:t>
                </a:r>
              </a:p>
            </p:txBody>
          </p:sp>
          <p:sp>
            <p:nvSpPr>
              <p:cNvPr id="20" name="Oval 10">
                <a:extLst>
                  <a:ext uri="{FF2B5EF4-FFF2-40B4-BE49-F238E27FC236}">
                    <a16:creationId xmlns:a16="http://schemas.microsoft.com/office/drawing/2014/main" id="{306E3CF8-2175-427C-8EA3-8D67B9B541F5}"/>
                  </a:ext>
                </a:extLst>
              </p:cNvPr>
              <p:cNvSpPr>
                <a:spLocks noChangeArrowheads="1"/>
              </p:cNvSpPr>
              <p:nvPr/>
            </p:nvSpPr>
            <p:spPr bwMode="auto">
              <a:xfrm>
                <a:off x="4421" y="2455"/>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nvGrpSpPr>
              <p:cNvPr id="21" name="Group 11">
                <a:extLst>
                  <a:ext uri="{FF2B5EF4-FFF2-40B4-BE49-F238E27FC236}">
                    <a16:creationId xmlns:a16="http://schemas.microsoft.com/office/drawing/2014/main" id="{5122D7BF-51A6-4E6A-8452-887DD13407C6}"/>
                  </a:ext>
                </a:extLst>
              </p:cNvPr>
              <p:cNvGrpSpPr>
                <a:grpSpLocks/>
              </p:cNvGrpSpPr>
              <p:nvPr/>
            </p:nvGrpSpPr>
            <p:grpSpPr bwMode="auto">
              <a:xfrm>
                <a:off x="4489" y="2291"/>
                <a:ext cx="134" cy="207"/>
                <a:chOff x="4646" y="2400"/>
                <a:chExt cx="121" cy="187"/>
              </a:xfrm>
            </p:grpSpPr>
            <p:sp>
              <p:nvSpPr>
                <p:cNvPr id="23" name="Rectangle 12">
                  <a:extLst>
                    <a:ext uri="{FF2B5EF4-FFF2-40B4-BE49-F238E27FC236}">
                      <a16:creationId xmlns:a16="http://schemas.microsoft.com/office/drawing/2014/main" id="{B8ECDD4C-D949-4E81-A392-4DC216C517C9}"/>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4" name="AutoShape 13">
                  <a:extLst>
                    <a:ext uri="{FF2B5EF4-FFF2-40B4-BE49-F238E27FC236}">
                      <a16:creationId xmlns:a16="http://schemas.microsoft.com/office/drawing/2014/main" id="{B1DFEA85-FD18-41D8-849E-FBA2F5F23B0A}"/>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2" name="AutoShape 14">
                <a:extLst>
                  <a:ext uri="{FF2B5EF4-FFF2-40B4-BE49-F238E27FC236}">
                    <a16:creationId xmlns:a16="http://schemas.microsoft.com/office/drawing/2014/main" id="{949F0722-4476-4667-B1AA-DF48D7E1DF26}"/>
                  </a:ext>
                </a:extLst>
              </p:cNvPr>
              <p:cNvSpPr>
                <a:spLocks noChangeArrowheads="1"/>
              </p:cNvSpPr>
              <p:nvPr/>
            </p:nvSpPr>
            <p:spPr bwMode="auto">
              <a:xfrm>
                <a:off x="4076" y="1721"/>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Catalog</a:t>
                </a:r>
              </a:p>
            </p:txBody>
          </p:sp>
        </p:grpSp>
        <p:sp>
          <p:nvSpPr>
            <p:cNvPr id="11" name="AutoShape 15">
              <a:extLst>
                <a:ext uri="{FF2B5EF4-FFF2-40B4-BE49-F238E27FC236}">
                  <a16:creationId xmlns:a16="http://schemas.microsoft.com/office/drawing/2014/main" id="{139F5450-A15D-400A-A8D2-6F68E2C4C2C3}"/>
                </a:ext>
              </a:extLst>
            </p:cNvPr>
            <p:cNvSpPr>
              <a:spLocks noChangeArrowheads="1"/>
            </p:cNvSpPr>
            <p:nvPr/>
          </p:nvSpPr>
          <p:spPr bwMode="auto">
            <a:xfrm>
              <a:off x="2038" y="4005"/>
              <a:ext cx="959" cy="497"/>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Data</a:t>
              </a:r>
            </a:p>
          </p:txBody>
        </p:sp>
        <p:sp>
          <p:nvSpPr>
            <p:cNvPr id="12" name="Oval 16">
              <a:extLst>
                <a:ext uri="{FF2B5EF4-FFF2-40B4-BE49-F238E27FC236}">
                  <a16:creationId xmlns:a16="http://schemas.microsoft.com/office/drawing/2014/main" id="{28D541FC-D28A-4224-9245-CE5BE2F00F48}"/>
                </a:ext>
              </a:extLst>
            </p:cNvPr>
            <p:cNvSpPr>
              <a:spLocks noChangeArrowheads="1"/>
            </p:cNvSpPr>
            <p:nvPr/>
          </p:nvSpPr>
          <p:spPr bwMode="auto">
            <a:xfrm>
              <a:off x="2383" y="4021"/>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3" name="Line 17">
              <a:extLst>
                <a:ext uri="{FF2B5EF4-FFF2-40B4-BE49-F238E27FC236}">
                  <a16:creationId xmlns:a16="http://schemas.microsoft.com/office/drawing/2014/main" id="{F8EA02B9-A15D-4A31-B914-145B46F326E4}"/>
                </a:ext>
              </a:extLst>
            </p:cNvPr>
            <p:cNvSpPr>
              <a:spLocks noChangeShapeType="1"/>
            </p:cNvSpPr>
            <p:nvPr/>
          </p:nvSpPr>
          <p:spPr bwMode="auto">
            <a:xfrm rot="16200000" flipH="1">
              <a:off x="2365" y="3892"/>
              <a:ext cx="306" cy="1"/>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sz="1220"/>
            </a:p>
          </p:txBody>
        </p:sp>
      </p:grpSp>
      <p:grpSp>
        <p:nvGrpSpPr>
          <p:cNvPr id="25" name="Group 27">
            <a:extLst>
              <a:ext uri="{FF2B5EF4-FFF2-40B4-BE49-F238E27FC236}">
                <a16:creationId xmlns:a16="http://schemas.microsoft.com/office/drawing/2014/main" id="{F3D8BACA-0D36-41EF-8645-C336284212F6}"/>
              </a:ext>
            </a:extLst>
          </p:cNvPr>
          <p:cNvGrpSpPr>
            <a:grpSpLocks/>
          </p:cNvGrpSpPr>
          <p:nvPr/>
        </p:nvGrpSpPr>
        <p:grpSpPr bwMode="auto">
          <a:xfrm>
            <a:off x="4456888" y="4405487"/>
            <a:ext cx="1032788" cy="577716"/>
            <a:chOff x="2784" y="3792"/>
            <a:chExt cx="864" cy="336"/>
          </a:xfrm>
        </p:grpSpPr>
        <p:sp>
          <p:nvSpPr>
            <p:cNvPr id="26" name="AutoShape 28">
              <a:extLst>
                <a:ext uri="{FF2B5EF4-FFF2-40B4-BE49-F238E27FC236}">
                  <a16:creationId xmlns:a16="http://schemas.microsoft.com/office/drawing/2014/main" id="{2C3F4FDD-80CD-4810-8182-914BAABB88BC}"/>
                </a:ext>
              </a:extLst>
            </p:cNvPr>
            <p:cNvSpPr>
              <a:spLocks noChangeArrowheads="1"/>
            </p:cNvSpPr>
            <p:nvPr/>
          </p:nvSpPr>
          <p:spPr bwMode="auto">
            <a:xfrm>
              <a:off x="2784" y="3792"/>
              <a:ext cx="864" cy="33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Index</a:t>
              </a:r>
            </a:p>
          </p:txBody>
        </p:sp>
        <p:sp>
          <p:nvSpPr>
            <p:cNvPr id="27" name="Oval 29">
              <a:extLst>
                <a:ext uri="{FF2B5EF4-FFF2-40B4-BE49-F238E27FC236}">
                  <a16:creationId xmlns:a16="http://schemas.microsoft.com/office/drawing/2014/main" id="{77F02E01-3305-422F-887A-94B6919E995D}"/>
                </a:ext>
              </a:extLst>
            </p:cNvPr>
            <p:cNvSpPr>
              <a:spLocks noChangeArrowheads="1"/>
            </p:cNvSpPr>
            <p:nvPr/>
          </p:nvSpPr>
          <p:spPr bwMode="auto">
            <a:xfrm>
              <a:off x="3095" y="3806"/>
              <a:ext cx="242" cy="62"/>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8" name="Line 30">
            <a:extLst>
              <a:ext uri="{FF2B5EF4-FFF2-40B4-BE49-F238E27FC236}">
                <a16:creationId xmlns:a16="http://schemas.microsoft.com/office/drawing/2014/main" id="{8863CE27-F33E-4F81-A206-B42E1121F2F7}"/>
              </a:ext>
            </a:extLst>
          </p:cNvPr>
          <p:cNvSpPr>
            <a:spLocks noChangeShapeType="1"/>
          </p:cNvSpPr>
          <p:nvPr/>
        </p:nvSpPr>
        <p:spPr bwMode="auto">
          <a:xfrm rot="16200000" flipH="1">
            <a:off x="4808681" y="4283919"/>
            <a:ext cx="330277" cy="1076"/>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9" name="Freeform 35">
            <a:extLst>
              <a:ext uri="{FF2B5EF4-FFF2-40B4-BE49-F238E27FC236}">
                <a16:creationId xmlns:a16="http://schemas.microsoft.com/office/drawing/2014/main" id="{D9EEFFAA-63AD-4CDD-937E-66CE53C96B8E}"/>
              </a:ext>
            </a:extLst>
          </p:cNvPr>
          <p:cNvSpPr>
            <a:spLocks/>
          </p:cNvSpPr>
          <p:nvPr/>
        </p:nvSpPr>
        <p:spPr bwMode="auto">
          <a:xfrm>
            <a:off x="3146538" y="3143549"/>
            <a:ext cx="1032788" cy="618597"/>
          </a:xfrm>
          <a:custGeom>
            <a:avLst/>
            <a:gdLst>
              <a:gd name="T0" fmla="*/ 2147483646 w 960"/>
              <a:gd name="T1" fmla="*/ 2147483646 h 528"/>
              <a:gd name="T2" fmla="*/ 2147483646 w 960"/>
              <a:gd name="T3" fmla="*/ 2147483646 h 528"/>
              <a:gd name="T4" fmla="*/ 0 w 960"/>
              <a:gd name="T5" fmla="*/ 2147483646 h 528"/>
              <a:gd name="T6" fmla="*/ 0 w 960"/>
              <a:gd name="T7" fmla="*/ 0 h 528"/>
              <a:gd name="T8" fmla="*/ 2147483646 w 960"/>
              <a:gd name="T9" fmla="*/ 0 h 528"/>
              <a:gd name="T10" fmla="*/ 0 60000 65536"/>
              <a:gd name="T11" fmla="*/ 0 60000 65536"/>
              <a:gd name="T12" fmla="*/ 0 60000 65536"/>
              <a:gd name="T13" fmla="*/ 0 60000 65536"/>
              <a:gd name="T14" fmla="*/ 0 60000 65536"/>
              <a:gd name="T15" fmla="*/ 0 w 960"/>
              <a:gd name="T16" fmla="*/ 0 h 528"/>
              <a:gd name="T17" fmla="*/ 960 w 960"/>
              <a:gd name="T18" fmla="*/ 528 h 528"/>
            </a:gdLst>
            <a:ahLst/>
            <a:cxnLst>
              <a:cxn ang="T10">
                <a:pos x="T0" y="T1"/>
              </a:cxn>
              <a:cxn ang="T11">
                <a:pos x="T2" y="T3"/>
              </a:cxn>
              <a:cxn ang="T12">
                <a:pos x="T4" y="T5"/>
              </a:cxn>
              <a:cxn ang="T13">
                <a:pos x="T6" y="T7"/>
              </a:cxn>
              <a:cxn ang="T14">
                <a:pos x="T8" y="T9"/>
              </a:cxn>
            </a:cxnLst>
            <a:rect l="T15" t="T16" r="T17" b="T18"/>
            <a:pathLst>
              <a:path w="960" h="528">
                <a:moveTo>
                  <a:pt x="960" y="528"/>
                </a:moveTo>
                <a:lnTo>
                  <a:pt x="960" y="384"/>
                </a:lnTo>
                <a:lnTo>
                  <a:pt x="0" y="384"/>
                </a:lnTo>
                <a:lnTo>
                  <a:pt x="0" y="0"/>
                </a:lnTo>
                <a:lnTo>
                  <a:pt x="240" y="0"/>
                </a:lnTo>
              </a:path>
            </a:pathLst>
          </a:custGeom>
          <a:noFill/>
          <a:ln w="88900">
            <a:solidFill>
              <a:srgbClr val="CC0000"/>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lIns="61965" tIns="30982" rIns="61965" bIns="30982" anchor="ctr"/>
          <a:lstStyle/>
          <a:p>
            <a:endParaRPr lang="en-US" sz="1220"/>
          </a:p>
        </p:txBody>
      </p:sp>
      <p:sp>
        <p:nvSpPr>
          <p:cNvPr id="30" name="Rectangle 24">
            <a:extLst>
              <a:ext uri="{FF2B5EF4-FFF2-40B4-BE49-F238E27FC236}">
                <a16:creationId xmlns:a16="http://schemas.microsoft.com/office/drawing/2014/main" id="{1E1B86CC-A945-462D-9E58-2E186CFB8DBF}"/>
              </a:ext>
            </a:extLst>
          </p:cNvPr>
          <p:cNvSpPr>
            <a:spLocks noChangeArrowheads="1"/>
          </p:cNvSpPr>
          <p:nvPr/>
        </p:nvSpPr>
        <p:spPr bwMode="auto">
          <a:xfrm>
            <a:off x="3755452" y="2067728"/>
            <a:ext cx="1236119" cy="407736"/>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2 </a:t>
            </a:r>
          </a:p>
        </p:txBody>
      </p:sp>
      <p:sp>
        <p:nvSpPr>
          <p:cNvPr id="31" name="Line 25">
            <a:extLst>
              <a:ext uri="{FF2B5EF4-FFF2-40B4-BE49-F238E27FC236}">
                <a16:creationId xmlns:a16="http://schemas.microsoft.com/office/drawing/2014/main" id="{96322C7E-3787-435B-A0B0-D04B8F67AA22}"/>
              </a:ext>
            </a:extLst>
          </p:cNvPr>
          <p:cNvSpPr>
            <a:spLocks noChangeShapeType="1"/>
          </p:cNvSpPr>
          <p:nvPr/>
        </p:nvSpPr>
        <p:spPr bwMode="auto">
          <a:xfrm rot="5400000" flipH="1">
            <a:off x="4242261" y="2677180"/>
            <a:ext cx="371159" cy="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32" name="Rectangle 32">
            <a:extLst>
              <a:ext uri="{FF2B5EF4-FFF2-40B4-BE49-F238E27FC236}">
                <a16:creationId xmlns:a16="http://schemas.microsoft.com/office/drawing/2014/main" id="{3E334ED0-C20E-419A-A836-3450B199B4F7}"/>
              </a:ext>
            </a:extLst>
          </p:cNvPr>
          <p:cNvSpPr>
            <a:spLocks noChangeArrowheads="1"/>
          </p:cNvSpPr>
          <p:nvPr/>
        </p:nvSpPr>
        <p:spPr bwMode="auto">
          <a:xfrm>
            <a:off x="3487573" y="2860608"/>
            <a:ext cx="1514756" cy="353945"/>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1 </a:t>
            </a:r>
          </a:p>
        </p:txBody>
      </p:sp>
      <p:sp>
        <p:nvSpPr>
          <p:cNvPr id="33" name="TextBox 32">
            <a:extLst>
              <a:ext uri="{FF2B5EF4-FFF2-40B4-BE49-F238E27FC236}">
                <a16:creationId xmlns:a16="http://schemas.microsoft.com/office/drawing/2014/main" id="{98B87C71-9B2E-408D-AE6D-5884B0879BB3}"/>
              </a:ext>
            </a:extLst>
          </p:cNvPr>
          <p:cNvSpPr txBox="1"/>
          <p:nvPr/>
        </p:nvSpPr>
        <p:spPr>
          <a:xfrm>
            <a:off x="457200" y="1891292"/>
            <a:ext cx="1502493" cy="1754326"/>
          </a:xfrm>
          <a:prstGeom prst="rect">
            <a:avLst/>
          </a:prstGeom>
          <a:noFill/>
        </p:spPr>
        <p:txBody>
          <a:bodyPr wrap="square" rtlCol="0">
            <a:spAutoFit/>
          </a:bodyPr>
          <a:lstStyle/>
          <a:p>
            <a:r>
              <a:rPr lang="en-US" dirty="0">
                <a:solidFill>
                  <a:schemeClr val="bg1"/>
                </a:solidFill>
              </a:rPr>
              <a:t>Work Files are filled with the remaining result data and sorted … sometimes</a:t>
            </a:r>
          </a:p>
        </p:txBody>
      </p:sp>
      <p:sp>
        <p:nvSpPr>
          <p:cNvPr id="34" name="Line 22">
            <a:extLst>
              <a:ext uri="{FF2B5EF4-FFF2-40B4-BE49-F238E27FC236}">
                <a16:creationId xmlns:a16="http://schemas.microsoft.com/office/drawing/2014/main" id="{767C3079-EB22-4407-8406-D3E5949C2D8E}"/>
              </a:ext>
            </a:extLst>
          </p:cNvPr>
          <p:cNvSpPr>
            <a:spLocks noChangeShapeType="1"/>
          </p:cNvSpPr>
          <p:nvPr/>
        </p:nvSpPr>
        <p:spPr bwMode="auto">
          <a:xfrm flipH="1">
            <a:off x="3278864" y="2290423"/>
            <a:ext cx="543289" cy="0"/>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Tree>
    <p:extLst>
      <p:ext uri="{BB962C8B-B14F-4D97-AF65-F5344CB8AC3E}">
        <p14:creationId xmlns:p14="http://schemas.microsoft.com/office/powerpoint/2010/main" val="2570601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500"/>
                            </p:stCondLst>
                            <p:childTnLst>
                              <p:par>
                                <p:cTn id="13" presetID="1" presetClass="entr" presetSubtype="0" fill="hold" nodeType="afterEffect">
                                  <p:stCondLst>
                                    <p:cond delay="100"/>
                                  </p:stCondLst>
                                  <p:childTnLst>
                                    <p:set>
                                      <p:cBhvr>
                                        <p:cTn id="14" dur="1" fill="hold">
                                          <p:stCondLst>
                                            <p:cond delay="499"/>
                                          </p:stCondLst>
                                        </p:cTn>
                                        <p:tgtEl>
                                          <p:spTgt spid="25"/>
                                        </p:tgtEl>
                                        <p:attrNameLst>
                                          <p:attrName>style.visibility</p:attrName>
                                        </p:attrNameLst>
                                      </p:cBhvr>
                                      <p:to>
                                        <p:strVal val="visible"/>
                                      </p:to>
                                    </p:set>
                                  </p:childTnLst>
                                </p:cTn>
                              </p:par>
                            </p:childTnLst>
                          </p:cTn>
                        </p:par>
                        <p:par>
                          <p:cTn id="15" fill="hold">
                            <p:stCondLst>
                              <p:cond delay="1100"/>
                            </p:stCondLst>
                            <p:childTnLst>
                              <p:par>
                                <p:cTn id="16" presetID="22" presetClass="entr" presetSubtype="1" fill="hold" grpId="0" nodeType="afterEffect">
                                  <p:stCondLst>
                                    <p:cond delay="10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childTnLst>
                          </p:cTn>
                        </p:par>
                        <p:par>
                          <p:cTn id="19" fill="hold">
                            <p:stCondLst>
                              <p:cond delay="1700"/>
                            </p:stCondLst>
                            <p:childTnLst>
                              <p:par>
                                <p:cTn id="20" presetID="22" presetClass="entr" presetSubtype="4" fill="hold" grpId="0" nodeType="afterEffect">
                                  <p:stCondLst>
                                    <p:cond delay="100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par>
                          <p:cTn id="23" fill="hold">
                            <p:stCondLst>
                              <p:cond delay="3200"/>
                            </p:stCondLst>
                            <p:childTnLst>
                              <p:par>
                                <p:cTn id="24" presetID="1" presetClass="entr" presetSubtype="0" fill="hold" grpId="0" nodeType="afterEffect">
                                  <p:stCondLst>
                                    <p:cond delay="100"/>
                                  </p:stCondLst>
                                  <p:childTnLst>
                                    <p:set>
                                      <p:cBhvr>
                                        <p:cTn id="25" dur="1" fill="hold">
                                          <p:stCondLst>
                                            <p:cond delay="499"/>
                                          </p:stCondLst>
                                        </p:cTn>
                                        <p:tgtEl>
                                          <p:spTgt spid="32"/>
                                        </p:tgtEl>
                                        <p:attrNameLst>
                                          <p:attrName>style.visibility</p:attrName>
                                        </p:attrNameLst>
                                      </p:cBhvr>
                                      <p:to>
                                        <p:strVal val="visible"/>
                                      </p:to>
                                    </p:set>
                                  </p:childTnLst>
                                </p:cTn>
                              </p:par>
                            </p:childTnLst>
                          </p:cTn>
                        </p:par>
                        <p:par>
                          <p:cTn id="26" fill="hold">
                            <p:stCondLst>
                              <p:cond delay="3800"/>
                            </p:stCondLst>
                            <p:childTnLst>
                              <p:par>
                                <p:cTn id="27" presetID="22" presetClass="entr" presetSubtype="4" fill="hold" grpId="0" nodeType="afterEffect">
                                  <p:stCondLst>
                                    <p:cond delay="10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childTnLst>
                          </p:cTn>
                        </p:par>
                        <p:par>
                          <p:cTn id="30" fill="hold">
                            <p:stCondLst>
                              <p:cond delay="4400"/>
                            </p:stCondLst>
                            <p:childTnLst>
                              <p:par>
                                <p:cTn id="31" presetID="1" presetClass="entr" presetSubtype="0" fill="hold" grpId="0" nodeType="afterEffect">
                                  <p:stCondLst>
                                    <p:cond delay="100"/>
                                  </p:stCondLst>
                                  <p:childTnLst>
                                    <p:set>
                                      <p:cBhvr>
                                        <p:cTn id="32" dur="1" fill="hold">
                                          <p:stCondLst>
                                            <p:cond delay="499"/>
                                          </p:stCondLst>
                                        </p:cTn>
                                        <p:tgtEl>
                                          <p:spTgt spid="30"/>
                                        </p:tgtEl>
                                        <p:attrNameLst>
                                          <p:attrName>style.visibility</p:attrName>
                                        </p:attrNameLst>
                                      </p:cBhvr>
                                      <p:to>
                                        <p:strVal val="visible"/>
                                      </p:to>
                                    </p:set>
                                  </p:childTnLst>
                                </p:cTn>
                              </p:par>
                            </p:childTnLst>
                          </p:cTn>
                        </p:par>
                        <p:par>
                          <p:cTn id="33" fill="hold">
                            <p:stCondLst>
                              <p:cond delay="5000"/>
                            </p:stCondLst>
                            <p:childTnLst>
                              <p:par>
                                <p:cTn id="34" presetID="4" presetClass="entr" presetSubtype="32" fill="hold" grpId="0" nodeType="afterEffect">
                                  <p:stCondLst>
                                    <p:cond delay="100"/>
                                  </p:stCondLst>
                                  <p:childTnLst>
                                    <p:set>
                                      <p:cBhvr>
                                        <p:cTn id="35" dur="1" fill="hold">
                                          <p:stCondLst>
                                            <p:cond delay="0"/>
                                          </p:stCondLst>
                                        </p:cTn>
                                        <p:tgtEl>
                                          <p:spTgt spid="34"/>
                                        </p:tgtEl>
                                        <p:attrNameLst>
                                          <p:attrName>style.visibility</p:attrName>
                                        </p:attrNameLst>
                                      </p:cBhvr>
                                      <p:to>
                                        <p:strVal val="visible"/>
                                      </p:to>
                                    </p:set>
                                    <p:animEffect transition="in" filter="box(out)">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28" grpId="0" animBg="1"/>
      <p:bldP spid="29" grpId="0" animBg="1"/>
      <p:bldP spid="30" grpId="0" animBg="1" autoUpdateAnimBg="0"/>
      <p:bldP spid="31" grpId="0" animBg="1"/>
      <p:bldP spid="32" grpId="0" animBg="1" autoUpdateAnimBg="0"/>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EB15DDA-D524-4A6D-9475-267FC72E54AD}"/>
              </a:ext>
            </a:extLst>
          </p:cNvPr>
          <p:cNvSpPr>
            <a:spLocks noGrp="1"/>
          </p:cNvSpPr>
          <p:nvPr>
            <p:ph type="title"/>
          </p:nvPr>
        </p:nvSpPr>
        <p:spPr>
          <a:xfrm>
            <a:off x="365761" y="245773"/>
            <a:ext cx="8412480" cy="685704"/>
          </a:xfrm>
        </p:spPr>
        <p:txBody>
          <a:bodyPr>
            <a:normAutofit/>
          </a:bodyPr>
          <a:lstStyle/>
          <a:p>
            <a:r>
              <a:rPr lang="en-US" dirty="0"/>
              <a:t>The Result is brought back in memory</a:t>
            </a:r>
          </a:p>
        </p:txBody>
      </p:sp>
      <p:sp>
        <p:nvSpPr>
          <p:cNvPr id="6" name="AutoShape 6" descr="Water droplets">
            <a:extLst>
              <a:ext uri="{FF2B5EF4-FFF2-40B4-BE49-F238E27FC236}">
                <a16:creationId xmlns:a16="http://schemas.microsoft.com/office/drawing/2014/main" id="{134060AD-7B54-4F44-B78C-0B3B1E4F56E6}"/>
              </a:ext>
            </a:extLst>
          </p:cNvPr>
          <p:cNvSpPr>
            <a:spLocks noChangeArrowheads="1"/>
          </p:cNvSpPr>
          <p:nvPr/>
        </p:nvSpPr>
        <p:spPr bwMode="auto">
          <a:xfrm>
            <a:off x="3474546" y="2005330"/>
            <a:ext cx="2010926" cy="1485709"/>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7" name="Text Box 8">
            <a:extLst>
              <a:ext uri="{FF2B5EF4-FFF2-40B4-BE49-F238E27FC236}">
                <a16:creationId xmlns:a16="http://schemas.microsoft.com/office/drawing/2014/main" id="{735E01A8-59DA-48B4-BB24-6BAB9FD498F3}"/>
              </a:ext>
            </a:extLst>
          </p:cNvPr>
          <p:cNvSpPr txBox="1">
            <a:spLocks noChangeArrowheads="1"/>
          </p:cNvSpPr>
          <p:nvPr/>
        </p:nvSpPr>
        <p:spPr bwMode="auto">
          <a:xfrm>
            <a:off x="3514498" y="3205946"/>
            <a:ext cx="1844459" cy="350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8" name="Rectangle 18">
            <a:extLst>
              <a:ext uri="{FF2B5EF4-FFF2-40B4-BE49-F238E27FC236}">
                <a16:creationId xmlns:a16="http://schemas.microsoft.com/office/drawing/2014/main" id="{D9CB2ED6-12B8-4255-AEA4-7CD50FAF64DE}"/>
              </a:ext>
            </a:extLst>
          </p:cNvPr>
          <p:cNvSpPr>
            <a:spLocks noChangeArrowheads="1"/>
          </p:cNvSpPr>
          <p:nvPr/>
        </p:nvSpPr>
        <p:spPr bwMode="auto">
          <a:xfrm>
            <a:off x="3253045" y="3778283"/>
            <a:ext cx="1933249" cy="398054"/>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830" dirty="0">
                <a:solidFill>
                  <a:schemeClr val="bg1"/>
                </a:solidFill>
                <a:effectLst>
                  <a:outerShdw blurRad="38100" dist="38100" dir="2700000" algn="tl">
                    <a:srgbClr val="000000"/>
                  </a:outerShdw>
                </a:effectLst>
                <a:latin typeface="Arial" charset="0"/>
              </a:rPr>
              <a:t>Buffer Manager</a:t>
            </a:r>
          </a:p>
        </p:txBody>
      </p:sp>
      <p:grpSp>
        <p:nvGrpSpPr>
          <p:cNvPr id="9" name="Group 2">
            <a:extLst>
              <a:ext uri="{FF2B5EF4-FFF2-40B4-BE49-F238E27FC236}">
                <a16:creationId xmlns:a16="http://schemas.microsoft.com/office/drawing/2014/main" id="{5939C736-6A83-4EF4-B025-27999D72E895}"/>
              </a:ext>
            </a:extLst>
          </p:cNvPr>
          <p:cNvGrpSpPr>
            <a:grpSpLocks/>
          </p:cNvGrpSpPr>
          <p:nvPr/>
        </p:nvGrpSpPr>
        <p:grpSpPr bwMode="auto">
          <a:xfrm>
            <a:off x="2107294" y="1239345"/>
            <a:ext cx="4907459" cy="3700825"/>
            <a:chOff x="906" y="1062"/>
            <a:chExt cx="4422" cy="3440"/>
          </a:xfrm>
        </p:grpSpPr>
        <p:grpSp>
          <p:nvGrpSpPr>
            <p:cNvPr id="10" name="Group 3">
              <a:extLst>
                <a:ext uri="{FF2B5EF4-FFF2-40B4-BE49-F238E27FC236}">
                  <a16:creationId xmlns:a16="http://schemas.microsoft.com/office/drawing/2014/main" id="{C03641FA-F3F0-46AF-B9D1-48B16DDFF0D4}"/>
                </a:ext>
              </a:extLst>
            </p:cNvPr>
            <p:cNvGrpSpPr>
              <a:grpSpLocks/>
            </p:cNvGrpSpPr>
            <p:nvPr/>
          </p:nvGrpSpPr>
          <p:grpSpPr bwMode="auto">
            <a:xfrm>
              <a:off x="906" y="1062"/>
              <a:ext cx="4422" cy="2784"/>
              <a:chOff x="906" y="1062"/>
              <a:chExt cx="4422" cy="2784"/>
            </a:xfrm>
          </p:grpSpPr>
          <p:sp>
            <p:nvSpPr>
              <p:cNvPr id="14" name="AutoShape 4">
                <a:extLst>
                  <a:ext uri="{FF2B5EF4-FFF2-40B4-BE49-F238E27FC236}">
                    <a16:creationId xmlns:a16="http://schemas.microsoft.com/office/drawing/2014/main" id="{1265FD29-1D53-4540-AF58-35E8CC4C9B3D}"/>
                  </a:ext>
                </a:extLst>
              </p:cNvPr>
              <p:cNvSpPr>
                <a:spLocks noChangeArrowheads="1"/>
              </p:cNvSpPr>
              <p:nvPr/>
            </p:nvSpPr>
            <p:spPr bwMode="auto">
              <a:xfrm>
                <a:off x="906" y="1615"/>
                <a:ext cx="4422" cy="2231"/>
              </a:xfrm>
              <a:prstGeom prst="roundRect">
                <a:avLst>
                  <a:gd name="adj" fmla="val 10963"/>
                </a:avLst>
              </a:prstGeom>
              <a:solidFill>
                <a:srgbClr val="DDDDD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dirty="0"/>
              </a:p>
            </p:txBody>
          </p:sp>
          <p:sp>
            <p:nvSpPr>
              <p:cNvPr id="15" name="AutoShape 5">
                <a:extLst>
                  <a:ext uri="{FF2B5EF4-FFF2-40B4-BE49-F238E27FC236}">
                    <a16:creationId xmlns:a16="http://schemas.microsoft.com/office/drawing/2014/main" id="{55925310-8280-4CED-B49C-B33DD7EAF601}"/>
                  </a:ext>
                </a:extLst>
              </p:cNvPr>
              <p:cNvSpPr>
                <a:spLocks noChangeArrowheads="1"/>
              </p:cNvSpPr>
              <p:nvPr/>
            </p:nvSpPr>
            <p:spPr bwMode="auto">
              <a:xfrm>
                <a:off x="4076" y="2397"/>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Directory</a:t>
                </a:r>
              </a:p>
            </p:txBody>
          </p:sp>
          <p:sp>
            <p:nvSpPr>
              <p:cNvPr id="16" name="AutoShape 6" descr="Water droplets">
                <a:extLst>
                  <a:ext uri="{FF2B5EF4-FFF2-40B4-BE49-F238E27FC236}">
                    <a16:creationId xmlns:a16="http://schemas.microsoft.com/office/drawing/2014/main" id="{C423DC4D-8EE0-44BF-A057-CD89174FD812}"/>
                  </a:ext>
                </a:extLst>
              </p:cNvPr>
              <p:cNvSpPr>
                <a:spLocks noChangeArrowheads="1"/>
              </p:cNvSpPr>
              <p:nvPr/>
            </p:nvSpPr>
            <p:spPr bwMode="auto">
              <a:xfrm>
                <a:off x="2138" y="1774"/>
                <a:ext cx="1812" cy="1381"/>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7" name="AutoShape 7">
                <a:extLst>
                  <a:ext uri="{FF2B5EF4-FFF2-40B4-BE49-F238E27FC236}">
                    <a16:creationId xmlns:a16="http://schemas.microsoft.com/office/drawing/2014/main" id="{E5277531-C356-4C30-ABB1-D1C79B2DFFFC}"/>
                  </a:ext>
                </a:extLst>
              </p:cNvPr>
              <p:cNvSpPr>
                <a:spLocks noChangeArrowheads="1"/>
              </p:cNvSpPr>
              <p:nvPr/>
            </p:nvSpPr>
            <p:spPr bwMode="auto">
              <a:xfrm>
                <a:off x="1066" y="1668"/>
                <a:ext cx="959" cy="692"/>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Work</a:t>
                </a:r>
              </a:p>
              <a:p>
                <a:pPr algn="ctr" defTabSz="687439">
                  <a:defRPr/>
                </a:pPr>
                <a:r>
                  <a:rPr lang="en-US" sz="1694" b="1" dirty="0">
                    <a:effectLst>
                      <a:outerShdw blurRad="38100" dist="38100" dir="2700000" algn="tl">
                        <a:srgbClr val="000000"/>
                      </a:outerShdw>
                    </a:effectLst>
                    <a:latin typeface="Arial" charset="0"/>
                  </a:rPr>
                  <a:t>Files</a:t>
                </a:r>
              </a:p>
            </p:txBody>
          </p:sp>
          <p:sp>
            <p:nvSpPr>
              <p:cNvPr id="18" name="Text Box 8">
                <a:extLst>
                  <a:ext uri="{FF2B5EF4-FFF2-40B4-BE49-F238E27FC236}">
                    <a16:creationId xmlns:a16="http://schemas.microsoft.com/office/drawing/2014/main" id="{E052241A-5B48-4377-BC65-C4B9077359E9}"/>
                  </a:ext>
                </a:extLst>
              </p:cNvPr>
              <p:cNvSpPr txBox="1">
                <a:spLocks noChangeArrowheads="1"/>
              </p:cNvSpPr>
              <p:nvPr/>
            </p:nvSpPr>
            <p:spPr bwMode="auto">
              <a:xfrm>
                <a:off x="2174" y="2890"/>
                <a:ext cx="166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19" name="AutoShape 9">
                <a:extLst>
                  <a:ext uri="{FF2B5EF4-FFF2-40B4-BE49-F238E27FC236}">
                    <a16:creationId xmlns:a16="http://schemas.microsoft.com/office/drawing/2014/main" id="{2C46517C-95EB-41E3-A00B-FBCD638189BE}"/>
                  </a:ext>
                </a:extLst>
              </p:cNvPr>
              <p:cNvSpPr>
                <a:spLocks noChangeArrowheads="1"/>
              </p:cNvSpPr>
              <p:nvPr/>
            </p:nvSpPr>
            <p:spPr bwMode="auto">
              <a:xfrm>
                <a:off x="3047" y="1062"/>
                <a:ext cx="1046" cy="487"/>
              </a:xfrm>
              <a:prstGeom prst="downArrowCallout">
                <a:avLst>
                  <a:gd name="adj1" fmla="val 57726"/>
                  <a:gd name="adj2" fmla="val 57726"/>
                  <a:gd name="adj3" fmla="val 16667"/>
                  <a:gd name="adj4" fmla="val 66667"/>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7" tIns="34348" rIns="68697" bIns="34348"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SQL</a:t>
                </a:r>
              </a:p>
            </p:txBody>
          </p:sp>
          <p:sp>
            <p:nvSpPr>
              <p:cNvPr id="20" name="Oval 10">
                <a:extLst>
                  <a:ext uri="{FF2B5EF4-FFF2-40B4-BE49-F238E27FC236}">
                    <a16:creationId xmlns:a16="http://schemas.microsoft.com/office/drawing/2014/main" id="{EF44CB39-FBBC-4A41-A7D3-B17245C3B51A}"/>
                  </a:ext>
                </a:extLst>
              </p:cNvPr>
              <p:cNvSpPr>
                <a:spLocks noChangeArrowheads="1"/>
              </p:cNvSpPr>
              <p:nvPr/>
            </p:nvSpPr>
            <p:spPr bwMode="auto">
              <a:xfrm>
                <a:off x="4421" y="2455"/>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nvGrpSpPr>
              <p:cNvPr id="21" name="Group 11">
                <a:extLst>
                  <a:ext uri="{FF2B5EF4-FFF2-40B4-BE49-F238E27FC236}">
                    <a16:creationId xmlns:a16="http://schemas.microsoft.com/office/drawing/2014/main" id="{F93C52AB-9EDB-4E45-B4DD-69F4010FEBC4}"/>
                  </a:ext>
                </a:extLst>
              </p:cNvPr>
              <p:cNvGrpSpPr>
                <a:grpSpLocks/>
              </p:cNvGrpSpPr>
              <p:nvPr/>
            </p:nvGrpSpPr>
            <p:grpSpPr bwMode="auto">
              <a:xfrm>
                <a:off x="4489" y="2291"/>
                <a:ext cx="134" cy="207"/>
                <a:chOff x="4646" y="2400"/>
                <a:chExt cx="121" cy="187"/>
              </a:xfrm>
            </p:grpSpPr>
            <p:sp>
              <p:nvSpPr>
                <p:cNvPr id="23" name="Rectangle 12">
                  <a:extLst>
                    <a:ext uri="{FF2B5EF4-FFF2-40B4-BE49-F238E27FC236}">
                      <a16:creationId xmlns:a16="http://schemas.microsoft.com/office/drawing/2014/main" id="{968D8F75-750B-4F57-9E90-275133C4E7C2}"/>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4" name="AutoShape 13">
                  <a:extLst>
                    <a:ext uri="{FF2B5EF4-FFF2-40B4-BE49-F238E27FC236}">
                      <a16:creationId xmlns:a16="http://schemas.microsoft.com/office/drawing/2014/main" id="{31059E83-7B78-4882-AC3C-B40AB99656EE}"/>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2" name="AutoShape 14">
                <a:extLst>
                  <a:ext uri="{FF2B5EF4-FFF2-40B4-BE49-F238E27FC236}">
                    <a16:creationId xmlns:a16="http://schemas.microsoft.com/office/drawing/2014/main" id="{EBE1763F-6584-44FD-A66C-9C3E8E8658B5}"/>
                  </a:ext>
                </a:extLst>
              </p:cNvPr>
              <p:cNvSpPr>
                <a:spLocks noChangeArrowheads="1"/>
              </p:cNvSpPr>
              <p:nvPr/>
            </p:nvSpPr>
            <p:spPr bwMode="auto">
              <a:xfrm>
                <a:off x="4076" y="1721"/>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Catalog</a:t>
                </a:r>
              </a:p>
            </p:txBody>
          </p:sp>
        </p:grpSp>
        <p:sp>
          <p:nvSpPr>
            <p:cNvPr id="11" name="AutoShape 15">
              <a:extLst>
                <a:ext uri="{FF2B5EF4-FFF2-40B4-BE49-F238E27FC236}">
                  <a16:creationId xmlns:a16="http://schemas.microsoft.com/office/drawing/2014/main" id="{79F08ABD-64BC-4068-A800-DF69C9B75F35}"/>
                </a:ext>
              </a:extLst>
            </p:cNvPr>
            <p:cNvSpPr>
              <a:spLocks noChangeArrowheads="1"/>
            </p:cNvSpPr>
            <p:nvPr/>
          </p:nvSpPr>
          <p:spPr bwMode="auto">
            <a:xfrm>
              <a:off x="2038" y="4005"/>
              <a:ext cx="959" cy="497"/>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Data</a:t>
              </a:r>
            </a:p>
          </p:txBody>
        </p:sp>
        <p:sp>
          <p:nvSpPr>
            <p:cNvPr id="12" name="Oval 16">
              <a:extLst>
                <a:ext uri="{FF2B5EF4-FFF2-40B4-BE49-F238E27FC236}">
                  <a16:creationId xmlns:a16="http://schemas.microsoft.com/office/drawing/2014/main" id="{6F96F7AD-1147-4E5A-AEF3-08267325463E}"/>
                </a:ext>
              </a:extLst>
            </p:cNvPr>
            <p:cNvSpPr>
              <a:spLocks noChangeArrowheads="1"/>
            </p:cNvSpPr>
            <p:nvPr/>
          </p:nvSpPr>
          <p:spPr bwMode="auto">
            <a:xfrm>
              <a:off x="2383" y="4021"/>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3" name="Line 17">
              <a:extLst>
                <a:ext uri="{FF2B5EF4-FFF2-40B4-BE49-F238E27FC236}">
                  <a16:creationId xmlns:a16="http://schemas.microsoft.com/office/drawing/2014/main" id="{2BFA9D6F-23A2-41DB-B9F0-9BEBF6CC8FDA}"/>
                </a:ext>
              </a:extLst>
            </p:cNvPr>
            <p:cNvSpPr>
              <a:spLocks noChangeShapeType="1"/>
            </p:cNvSpPr>
            <p:nvPr/>
          </p:nvSpPr>
          <p:spPr bwMode="auto">
            <a:xfrm rot="16200000" flipH="1">
              <a:off x="2365" y="3892"/>
              <a:ext cx="306" cy="1"/>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sz="1220"/>
            </a:p>
          </p:txBody>
        </p:sp>
      </p:grpSp>
      <p:grpSp>
        <p:nvGrpSpPr>
          <p:cNvPr id="25" name="Group 27">
            <a:extLst>
              <a:ext uri="{FF2B5EF4-FFF2-40B4-BE49-F238E27FC236}">
                <a16:creationId xmlns:a16="http://schemas.microsoft.com/office/drawing/2014/main" id="{A0255F79-E0A0-4444-839F-271873FAEA3C}"/>
              </a:ext>
            </a:extLst>
          </p:cNvPr>
          <p:cNvGrpSpPr>
            <a:grpSpLocks/>
          </p:cNvGrpSpPr>
          <p:nvPr/>
        </p:nvGrpSpPr>
        <p:grpSpPr bwMode="auto">
          <a:xfrm>
            <a:off x="4456888" y="4405487"/>
            <a:ext cx="1032788" cy="577716"/>
            <a:chOff x="2784" y="3792"/>
            <a:chExt cx="864" cy="336"/>
          </a:xfrm>
        </p:grpSpPr>
        <p:sp>
          <p:nvSpPr>
            <p:cNvPr id="26" name="AutoShape 28">
              <a:extLst>
                <a:ext uri="{FF2B5EF4-FFF2-40B4-BE49-F238E27FC236}">
                  <a16:creationId xmlns:a16="http://schemas.microsoft.com/office/drawing/2014/main" id="{789D2E4A-91E6-4828-9FA7-BCFB665EB0E0}"/>
                </a:ext>
              </a:extLst>
            </p:cNvPr>
            <p:cNvSpPr>
              <a:spLocks noChangeArrowheads="1"/>
            </p:cNvSpPr>
            <p:nvPr/>
          </p:nvSpPr>
          <p:spPr bwMode="auto">
            <a:xfrm>
              <a:off x="2784" y="3792"/>
              <a:ext cx="864" cy="33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Index</a:t>
              </a:r>
            </a:p>
          </p:txBody>
        </p:sp>
        <p:sp>
          <p:nvSpPr>
            <p:cNvPr id="27" name="Oval 29">
              <a:extLst>
                <a:ext uri="{FF2B5EF4-FFF2-40B4-BE49-F238E27FC236}">
                  <a16:creationId xmlns:a16="http://schemas.microsoft.com/office/drawing/2014/main" id="{0724B4EB-2799-43DB-B6F4-9E24802A938D}"/>
                </a:ext>
              </a:extLst>
            </p:cNvPr>
            <p:cNvSpPr>
              <a:spLocks noChangeArrowheads="1"/>
            </p:cNvSpPr>
            <p:nvPr/>
          </p:nvSpPr>
          <p:spPr bwMode="auto">
            <a:xfrm>
              <a:off x="3095" y="3806"/>
              <a:ext cx="242" cy="62"/>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8" name="Line 30">
            <a:extLst>
              <a:ext uri="{FF2B5EF4-FFF2-40B4-BE49-F238E27FC236}">
                <a16:creationId xmlns:a16="http://schemas.microsoft.com/office/drawing/2014/main" id="{83D98132-D4D8-4AAB-8507-6757995EAFE6}"/>
              </a:ext>
            </a:extLst>
          </p:cNvPr>
          <p:cNvSpPr>
            <a:spLocks noChangeShapeType="1"/>
          </p:cNvSpPr>
          <p:nvPr/>
        </p:nvSpPr>
        <p:spPr bwMode="auto">
          <a:xfrm rot="16200000" flipH="1">
            <a:off x="4808681" y="4283919"/>
            <a:ext cx="330277" cy="1076"/>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9" name="Freeform 35">
            <a:extLst>
              <a:ext uri="{FF2B5EF4-FFF2-40B4-BE49-F238E27FC236}">
                <a16:creationId xmlns:a16="http://schemas.microsoft.com/office/drawing/2014/main" id="{8A783873-AE2D-42C9-B50A-75379B5E08C4}"/>
              </a:ext>
            </a:extLst>
          </p:cNvPr>
          <p:cNvSpPr>
            <a:spLocks/>
          </p:cNvSpPr>
          <p:nvPr/>
        </p:nvSpPr>
        <p:spPr bwMode="auto">
          <a:xfrm>
            <a:off x="3146538" y="3143549"/>
            <a:ext cx="1032788" cy="618597"/>
          </a:xfrm>
          <a:custGeom>
            <a:avLst/>
            <a:gdLst>
              <a:gd name="T0" fmla="*/ 2147483646 w 960"/>
              <a:gd name="T1" fmla="*/ 2147483646 h 528"/>
              <a:gd name="T2" fmla="*/ 2147483646 w 960"/>
              <a:gd name="T3" fmla="*/ 2147483646 h 528"/>
              <a:gd name="T4" fmla="*/ 0 w 960"/>
              <a:gd name="T5" fmla="*/ 2147483646 h 528"/>
              <a:gd name="T6" fmla="*/ 0 w 960"/>
              <a:gd name="T7" fmla="*/ 0 h 528"/>
              <a:gd name="T8" fmla="*/ 2147483646 w 960"/>
              <a:gd name="T9" fmla="*/ 0 h 528"/>
              <a:gd name="T10" fmla="*/ 0 60000 65536"/>
              <a:gd name="T11" fmla="*/ 0 60000 65536"/>
              <a:gd name="T12" fmla="*/ 0 60000 65536"/>
              <a:gd name="T13" fmla="*/ 0 60000 65536"/>
              <a:gd name="T14" fmla="*/ 0 60000 65536"/>
              <a:gd name="T15" fmla="*/ 0 w 960"/>
              <a:gd name="T16" fmla="*/ 0 h 528"/>
              <a:gd name="T17" fmla="*/ 960 w 960"/>
              <a:gd name="T18" fmla="*/ 528 h 528"/>
            </a:gdLst>
            <a:ahLst/>
            <a:cxnLst>
              <a:cxn ang="T10">
                <a:pos x="T0" y="T1"/>
              </a:cxn>
              <a:cxn ang="T11">
                <a:pos x="T2" y="T3"/>
              </a:cxn>
              <a:cxn ang="T12">
                <a:pos x="T4" y="T5"/>
              </a:cxn>
              <a:cxn ang="T13">
                <a:pos x="T6" y="T7"/>
              </a:cxn>
              <a:cxn ang="T14">
                <a:pos x="T8" y="T9"/>
              </a:cxn>
            </a:cxnLst>
            <a:rect l="T15" t="T16" r="T17" b="T18"/>
            <a:pathLst>
              <a:path w="960" h="528">
                <a:moveTo>
                  <a:pt x="960" y="528"/>
                </a:moveTo>
                <a:lnTo>
                  <a:pt x="960" y="384"/>
                </a:lnTo>
                <a:lnTo>
                  <a:pt x="0" y="384"/>
                </a:lnTo>
                <a:lnTo>
                  <a:pt x="0" y="0"/>
                </a:lnTo>
                <a:lnTo>
                  <a:pt x="240" y="0"/>
                </a:lnTo>
              </a:path>
            </a:pathLst>
          </a:custGeom>
          <a:noFill/>
          <a:ln w="88900">
            <a:solidFill>
              <a:srgbClr val="CC0000"/>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lIns="61965" tIns="30982" rIns="61965" bIns="30982" anchor="ctr"/>
          <a:lstStyle/>
          <a:p>
            <a:endParaRPr lang="en-US" sz="1220"/>
          </a:p>
        </p:txBody>
      </p:sp>
      <p:sp>
        <p:nvSpPr>
          <p:cNvPr id="30" name="Rectangle 24">
            <a:extLst>
              <a:ext uri="{FF2B5EF4-FFF2-40B4-BE49-F238E27FC236}">
                <a16:creationId xmlns:a16="http://schemas.microsoft.com/office/drawing/2014/main" id="{C3553284-F6E4-46FC-A2EC-864303E8C628}"/>
              </a:ext>
            </a:extLst>
          </p:cNvPr>
          <p:cNvSpPr>
            <a:spLocks noChangeArrowheads="1"/>
          </p:cNvSpPr>
          <p:nvPr/>
        </p:nvSpPr>
        <p:spPr bwMode="auto">
          <a:xfrm>
            <a:off x="3755452" y="2067728"/>
            <a:ext cx="1236119" cy="407736"/>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2 </a:t>
            </a:r>
          </a:p>
        </p:txBody>
      </p:sp>
      <p:sp>
        <p:nvSpPr>
          <p:cNvPr id="31" name="Line 25">
            <a:extLst>
              <a:ext uri="{FF2B5EF4-FFF2-40B4-BE49-F238E27FC236}">
                <a16:creationId xmlns:a16="http://schemas.microsoft.com/office/drawing/2014/main" id="{A28FA7C3-1D21-4454-A2A5-F7FA17B1EA01}"/>
              </a:ext>
            </a:extLst>
          </p:cNvPr>
          <p:cNvSpPr>
            <a:spLocks noChangeShapeType="1"/>
          </p:cNvSpPr>
          <p:nvPr/>
        </p:nvSpPr>
        <p:spPr bwMode="auto">
          <a:xfrm rot="5400000" flipH="1">
            <a:off x="4242261" y="2677180"/>
            <a:ext cx="371159" cy="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32" name="Rectangle 32">
            <a:extLst>
              <a:ext uri="{FF2B5EF4-FFF2-40B4-BE49-F238E27FC236}">
                <a16:creationId xmlns:a16="http://schemas.microsoft.com/office/drawing/2014/main" id="{B7F95299-C973-4644-9414-90FE83994268}"/>
              </a:ext>
            </a:extLst>
          </p:cNvPr>
          <p:cNvSpPr>
            <a:spLocks noChangeArrowheads="1"/>
          </p:cNvSpPr>
          <p:nvPr/>
        </p:nvSpPr>
        <p:spPr bwMode="auto">
          <a:xfrm>
            <a:off x="3487573" y="2860608"/>
            <a:ext cx="1514756" cy="353945"/>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1 </a:t>
            </a:r>
          </a:p>
        </p:txBody>
      </p:sp>
      <p:sp>
        <p:nvSpPr>
          <p:cNvPr id="33" name="Line 22">
            <a:extLst>
              <a:ext uri="{FF2B5EF4-FFF2-40B4-BE49-F238E27FC236}">
                <a16:creationId xmlns:a16="http://schemas.microsoft.com/office/drawing/2014/main" id="{0A377D09-4B4F-4EC9-8FCC-3D49975AED7A}"/>
              </a:ext>
            </a:extLst>
          </p:cNvPr>
          <p:cNvSpPr>
            <a:spLocks noChangeShapeType="1"/>
          </p:cNvSpPr>
          <p:nvPr/>
        </p:nvSpPr>
        <p:spPr bwMode="auto">
          <a:xfrm flipH="1">
            <a:off x="3278864" y="2290423"/>
            <a:ext cx="543289" cy="0"/>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34" name="Rectangle 19">
            <a:extLst>
              <a:ext uri="{FF2B5EF4-FFF2-40B4-BE49-F238E27FC236}">
                <a16:creationId xmlns:a16="http://schemas.microsoft.com/office/drawing/2014/main" id="{A567349E-F018-4C5E-9331-3346B3A97A6D}"/>
              </a:ext>
            </a:extLst>
          </p:cNvPr>
          <p:cNvSpPr>
            <a:spLocks noChangeArrowheads="1"/>
          </p:cNvSpPr>
          <p:nvPr/>
        </p:nvSpPr>
        <p:spPr bwMode="auto">
          <a:xfrm>
            <a:off x="3253044" y="1235450"/>
            <a:ext cx="1032788" cy="350980"/>
          </a:xfrm>
          <a:prstGeom prst="rect">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4" tIns="34347" rIns="68694" bIns="34347"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Result</a:t>
            </a:r>
          </a:p>
        </p:txBody>
      </p:sp>
      <p:sp>
        <p:nvSpPr>
          <p:cNvPr id="35" name="AutoShape 31">
            <a:extLst>
              <a:ext uri="{FF2B5EF4-FFF2-40B4-BE49-F238E27FC236}">
                <a16:creationId xmlns:a16="http://schemas.microsoft.com/office/drawing/2014/main" id="{19ACB096-34F8-4EE3-A08D-B2BD1B718DCD}"/>
              </a:ext>
            </a:extLst>
          </p:cNvPr>
          <p:cNvSpPr>
            <a:spLocks noChangeArrowheads="1"/>
          </p:cNvSpPr>
          <p:nvPr/>
        </p:nvSpPr>
        <p:spPr bwMode="ltGray">
          <a:xfrm>
            <a:off x="3483270" y="1548107"/>
            <a:ext cx="572337" cy="514242"/>
          </a:xfrm>
          <a:prstGeom prst="upArrow">
            <a:avLst>
              <a:gd name="adj1" fmla="val 43935"/>
              <a:gd name="adj2" fmla="val 34259"/>
            </a:avLst>
          </a:prstGeom>
          <a:gradFill rotWithShape="0">
            <a:gsLst>
              <a:gs pos="0">
                <a:srgbClr val="CC0000"/>
              </a:gs>
              <a:gs pos="100000">
                <a:srgbClr val="5E0000"/>
              </a:gs>
            </a:gsLst>
            <a:lin ang="5400000" scaled="1"/>
          </a:gradFill>
          <a:ln w="9525">
            <a:miter lim="800000"/>
            <a:headEnd/>
            <a:tailEnd/>
          </a:ln>
          <a:scene3d>
            <a:camera prst="legacyObliqueBottomRight"/>
            <a:lightRig rig="legacyFlat3" dir="t"/>
          </a:scene3d>
          <a:sp3d extrusionH="176200" prstMaterial="legacyMatte">
            <a:bevelT w="13500" h="13500" prst="angle"/>
            <a:bevelB w="13500" h="13500" prst="angle"/>
            <a:extrusionClr>
              <a:srgbClr val="CC0000"/>
            </a:extrusionClr>
            <a:contourClr>
              <a:srgbClr val="CC0000"/>
            </a:contourClr>
          </a:sp3d>
        </p:spPr>
        <p:txBody>
          <a:bodyPr wrap="none" lIns="68694" tIns="34347" rIns="68694" bIns="34347" anchor="ctr">
            <a:flatTx/>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30"/>
          </a:p>
        </p:txBody>
      </p:sp>
      <p:sp>
        <p:nvSpPr>
          <p:cNvPr id="36" name="TextBox 35">
            <a:extLst>
              <a:ext uri="{FF2B5EF4-FFF2-40B4-BE49-F238E27FC236}">
                <a16:creationId xmlns:a16="http://schemas.microsoft.com/office/drawing/2014/main" id="{D1333FA7-8D55-46AF-94DF-A6EC46EA5E19}"/>
              </a:ext>
            </a:extLst>
          </p:cNvPr>
          <p:cNvSpPr txBox="1"/>
          <p:nvPr/>
        </p:nvSpPr>
        <p:spPr>
          <a:xfrm>
            <a:off x="2243950" y="754636"/>
            <a:ext cx="1502493" cy="923330"/>
          </a:xfrm>
          <a:prstGeom prst="rect">
            <a:avLst/>
          </a:prstGeom>
          <a:noFill/>
        </p:spPr>
        <p:txBody>
          <a:bodyPr wrap="square" rtlCol="0">
            <a:spAutoFit/>
          </a:bodyPr>
          <a:lstStyle/>
          <a:p>
            <a:r>
              <a:rPr lang="en-US" dirty="0">
                <a:solidFill>
                  <a:schemeClr val="bg1"/>
                </a:solidFill>
              </a:rPr>
              <a:t>Data is sent to calling program</a:t>
            </a:r>
          </a:p>
        </p:txBody>
      </p:sp>
    </p:spTree>
    <p:extLst>
      <p:ext uri="{BB962C8B-B14F-4D97-AF65-F5344CB8AC3E}">
        <p14:creationId xmlns:p14="http://schemas.microsoft.com/office/powerpoint/2010/main" val="21385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500"/>
                            </p:stCondLst>
                            <p:childTnLst>
                              <p:par>
                                <p:cTn id="13" presetID="1" presetClass="entr" presetSubtype="0" fill="hold" nodeType="afterEffect">
                                  <p:stCondLst>
                                    <p:cond delay="100"/>
                                  </p:stCondLst>
                                  <p:childTnLst>
                                    <p:set>
                                      <p:cBhvr>
                                        <p:cTn id="14" dur="1" fill="hold">
                                          <p:stCondLst>
                                            <p:cond delay="499"/>
                                          </p:stCondLst>
                                        </p:cTn>
                                        <p:tgtEl>
                                          <p:spTgt spid="25"/>
                                        </p:tgtEl>
                                        <p:attrNameLst>
                                          <p:attrName>style.visibility</p:attrName>
                                        </p:attrNameLst>
                                      </p:cBhvr>
                                      <p:to>
                                        <p:strVal val="visible"/>
                                      </p:to>
                                    </p:set>
                                  </p:childTnLst>
                                </p:cTn>
                              </p:par>
                            </p:childTnLst>
                          </p:cTn>
                        </p:par>
                        <p:par>
                          <p:cTn id="15" fill="hold">
                            <p:stCondLst>
                              <p:cond delay="1100"/>
                            </p:stCondLst>
                            <p:childTnLst>
                              <p:par>
                                <p:cTn id="16" presetID="22" presetClass="entr" presetSubtype="1" fill="hold" grpId="0" nodeType="afterEffect">
                                  <p:stCondLst>
                                    <p:cond delay="100"/>
                                  </p:stCondLst>
                                  <p:childTnLst>
                                    <p:set>
                                      <p:cBhvr>
                                        <p:cTn id="17" dur="1" fill="hold">
                                          <p:stCondLst>
                                            <p:cond delay="0"/>
                                          </p:stCondLst>
                                        </p:cTn>
                                        <p:tgtEl>
                                          <p:spTgt spid="28"/>
                                        </p:tgtEl>
                                        <p:attrNameLst>
                                          <p:attrName>style.visibility</p:attrName>
                                        </p:attrNameLst>
                                      </p:cBhvr>
                                      <p:to>
                                        <p:strVal val="visible"/>
                                      </p:to>
                                    </p:set>
                                    <p:animEffect transition="in" filter="wipe(up)">
                                      <p:cBhvr>
                                        <p:cTn id="18" dur="500"/>
                                        <p:tgtEl>
                                          <p:spTgt spid="28"/>
                                        </p:tgtEl>
                                      </p:cBhvr>
                                    </p:animEffect>
                                  </p:childTnLst>
                                </p:cTn>
                              </p:par>
                            </p:childTnLst>
                          </p:cTn>
                        </p:par>
                        <p:par>
                          <p:cTn id="19" fill="hold">
                            <p:stCondLst>
                              <p:cond delay="1700"/>
                            </p:stCondLst>
                            <p:childTnLst>
                              <p:par>
                                <p:cTn id="20" presetID="22" presetClass="entr" presetSubtype="4" fill="hold" grpId="0" nodeType="afterEffect">
                                  <p:stCondLst>
                                    <p:cond delay="1000"/>
                                  </p:stCondLst>
                                  <p:childTnLst>
                                    <p:set>
                                      <p:cBhvr>
                                        <p:cTn id="21" dur="1" fill="hold">
                                          <p:stCondLst>
                                            <p:cond delay="0"/>
                                          </p:stCondLst>
                                        </p:cTn>
                                        <p:tgtEl>
                                          <p:spTgt spid="29"/>
                                        </p:tgtEl>
                                        <p:attrNameLst>
                                          <p:attrName>style.visibility</p:attrName>
                                        </p:attrNameLst>
                                      </p:cBhvr>
                                      <p:to>
                                        <p:strVal val="visible"/>
                                      </p:to>
                                    </p:set>
                                    <p:animEffect transition="in" filter="wipe(down)">
                                      <p:cBhvr>
                                        <p:cTn id="22" dur="500"/>
                                        <p:tgtEl>
                                          <p:spTgt spid="29"/>
                                        </p:tgtEl>
                                      </p:cBhvr>
                                    </p:animEffect>
                                  </p:childTnLst>
                                </p:cTn>
                              </p:par>
                            </p:childTnLst>
                          </p:cTn>
                        </p:par>
                        <p:par>
                          <p:cTn id="23" fill="hold">
                            <p:stCondLst>
                              <p:cond delay="3200"/>
                            </p:stCondLst>
                            <p:childTnLst>
                              <p:par>
                                <p:cTn id="24" presetID="1" presetClass="entr" presetSubtype="0" fill="hold" grpId="0" nodeType="afterEffect">
                                  <p:stCondLst>
                                    <p:cond delay="100"/>
                                  </p:stCondLst>
                                  <p:childTnLst>
                                    <p:set>
                                      <p:cBhvr>
                                        <p:cTn id="25" dur="1" fill="hold">
                                          <p:stCondLst>
                                            <p:cond delay="499"/>
                                          </p:stCondLst>
                                        </p:cTn>
                                        <p:tgtEl>
                                          <p:spTgt spid="32"/>
                                        </p:tgtEl>
                                        <p:attrNameLst>
                                          <p:attrName>style.visibility</p:attrName>
                                        </p:attrNameLst>
                                      </p:cBhvr>
                                      <p:to>
                                        <p:strVal val="visible"/>
                                      </p:to>
                                    </p:set>
                                  </p:childTnLst>
                                </p:cTn>
                              </p:par>
                            </p:childTnLst>
                          </p:cTn>
                        </p:par>
                        <p:par>
                          <p:cTn id="26" fill="hold">
                            <p:stCondLst>
                              <p:cond delay="3800"/>
                            </p:stCondLst>
                            <p:childTnLst>
                              <p:par>
                                <p:cTn id="27" presetID="22" presetClass="entr" presetSubtype="4" fill="hold" grpId="0" nodeType="afterEffect">
                                  <p:stCondLst>
                                    <p:cond delay="100"/>
                                  </p:stCondLst>
                                  <p:childTnLst>
                                    <p:set>
                                      <p:cBhvr>
                                        <p:cTn id="28" dur="1" fill="hold">
                                          <p:stCondLst>
                                            <p:cond delay="0"/>
                                          </p:stCondLst>
                                        </p:cTn>
                                        <p:tgtEl>
                                          <p:spTgt spid="31"/>
                                        </p:tgtEl>
                                        <p:attrNameLst>
                                          <p:attrName>style.visibility</p:attrName>
                                        </p:attrNameLst>
                                      </p:cBhvr>
                                      <p:to>
                                        <p:strVal val="visible"/>
                                      </p:to>
                                    </p:set>
                                    <p:animEffect transition="in" filter="wipe(down)">
                                      <p:cBhvr>
                                        <p:cTn id="29" dur="500"/>
                                        <p:tgtEl>
                                          <p:spTgt spid="31"/>
                                        </p:tgtEl>
                                      </p:cBhvr>
                                    </p:animEffect>
                                  </p:childTnLst>
                                </p:cTn>
                              </p:par>
                            </p:childTnLst>
                          </p:cTn>
                        </p:par>
                        <p:par>
                          <p:cTn id="30" fill="hold">
                            <p:stCondLst>
                              <p:cond delay="4400"/>
                            </p:stCondLst>
                            <p:childTnLst>
                              <p:par>
                                <p:cTn id="31" presetID="1" presetClass="entr" presetSubtype="0" fill="hold" grpId="0" nodeType="afterEffect">
                                  <p:stCondLst>
                                    <p:cond delay="100"/>
                                  </p:stCondLst>
                                  <p:childTnLst>
                                    <p:set>
                                      <p:cBhvr>
                                        <p:cTn id="32" dur="1" fill="hold">
                                          <p:stCondLst>
                                            <p:cond delay="499"/>
                                          </p:stCondLst>
                                        </p:cTn>
                                        <p:tgtEl>
                                          <p:spTgt spid="30"/>
                                        </p:tgtEl>
                                        <p:attrNameLst>
                                          <p:attrName>style.visibility</p:attrName>
                                        </p:attrNameLst>
                                      </p:cBhvr>
                                      <p:to>
                                        <p:strVal val="visible"/>
                                      </p:to>
                                    </p:set>
                                  </p:childTnLst>
                                </p:cTn>
                              </p:par>
                            </p:childTnLst>
                          </p:cTn>
                        </p:par>
                        <p:par>
                          <p:cTn id="33" fill="hold">
                            <p:stCondLst>
                              <p:cond delay="5000"/>
                            </p:stCondLst>
                            <p:childTnLst>
                              <p:par>
                                <p:cTn id="34" presetID="4" presetClass="entr" presetSubtype="32" fill="hold" grpId="0" nodeType="afterEffect">
                                  <p:stCondLst>
                                    <p:cond delay="100"/>
                                  </p:stCondLst>
                                  <p:childTnLst>
                                    <p:set>
                                      <p:cBhvr>
                                        <p:cTn id="35" dur="1" fill="hold">
                                          <p:stCondLst>
                                            <p:cond delay="0"/>
                                          </p:stCondLst>
                                        </p:cTn>
                                        <p:tgtEl>
                                          <p:spTgt spid="33"/>
                                        </p:tgtEl>
                                        <p:attrNameLst>
                                          <p:attrName>style.visibility</p:attrName>
                                        </p:attrNameLst>
                                      </p:cBhvr>
                                      <p:to>
                                        <p:strVal val="visible"/>
                                      </p:to>
                                    </p:set>
                                    <p:animEffect transition="in" filter="box(out)">
                                      <p:cBhvr>
                                        <p:cTn id="36" dur="500"/>
                                        <p:tgtEl>
                                          <p:spTgt spid="33"/>
                                        </p:tgtEl>
                                      </p:cBhvr>
                                    </p:animEffect>
                                  </p:childTnLst>
                                </p:cTn>
                              </p:par>
                            </p:childTnLst>
                          </p:cTn>
                        </p:par>
                        <p:par>
                          <p:cTn id="37" fill="hold">
                            <p:stCondLst>
                              <p:cond delay="5600"/>
                            </p:stCondLst>
                            <p:childTnLst>
                              <p:par>
                                <p:cTn id="38" presetID="22" presetClass="entr" presetSubtype="4" fill="hold" grpId="0" nodeType="afterEffect">
                                  <p:stCondLst>
                                    <p:cond delay="10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childTnLst>
                          </p:cTn>
                        </p:par>
                        <p:par>
                          <p:cTn id="41" fill="hold">
                            <p:stCondLst>
                              <p:cond delay="6200"/>
                            </p:stCondLst>
                            <p:childTnLst>
                              <p:par>
                                <p:cTn id="42" presetID="4" presetClass="entr" presetSubtype="32" fill="hold" grpId="0" nodeType="afterEffect">
                                  <p:stCondLst>
                                    <p:cond delay="100"/>
                                  </p:stCondLst>
                                  <p:childTnLst>
                                    <p:set>
                                      <p:cBhvr>
                                        <p:cTn id="43" dur="1" fill="hold">
                                          <p:stCondLst>
                                            <p:cond delay="0"/>
                                          </p:stCondLst>
                                        </p:cTn>
                                        <p:tgtEl>
                                          <p:spTgt spid="34"/>
                                        </p:tgtEl>
                                        <p:attrNameLst>
                                          <p:attrName>style.visibility</p:attrName>
                                        </p:attrNameLst>
                                      </p:cBhvr>
                                      <p:to>
                                        <p:strVal val="visible"/>
                                      </p:to>
                                    </p:set>
                                    <p:animEffect transition="in" filter="box(out)">
                                      <p:cBhvr>
                                        <p:cTn id="4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P spid="28" grpId="0" animBg="1"/>
      <p:bldP spid="29" grpId="0" animBg="1"/>
      <p:bldP spid="30" grpId="0" animBg="1" autoUpdateAnimBg="0"/>
      <p:bldP spid="31" grpId="0" animBg="1"/>
      <p:bldP spid="32" grpId="0" animBg="1" autoUpdateAnimBg="0"/>
      <p:bldP spid="33" grpId="0" animBg="1"/>
      <p:bldP spid="34" grpId="0" animBg="1" autoUpdateAnimBg="0"/>
      <p:bldP spid="35"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40B651EE-A957-4BF6-8CD5-B43802C07A18}"/>
              </a:ext>
            </a:extLst>
          </p:cNvPr>
          <p:cNvSpPr txBox="1">
            <a:spLocks/>
          </p:cNvSpPr>
          <p:nvPr/>
        </p:nvSpPr>
        <p:spPr>
          <a:xfrm>
            <a:off x="6554738" y="4922956"/>
            <a:ext cx="1432994" cy="344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687468" rtl="0" eaLnBrk="1" latinLnBrk="0" hangingPunct="1">
              <a:spcBef>
                <a:spcPct val="20000"/>
              </a:spcBef>
              <a:buClr>
                <a:schemeClr val="tx1"/>
              </a:buClr>
              <a:buSzPct val="70000"/>
              <a:buFont typeface="Monotype Sorts"/>
              <a:buChar char="w"/>
              <a:defRPr sz="2372" kern="1200">
                <a:solidFill>
                  <a:schemeClr val="tx1"/>
                </a:solidFill>
                <a:latin typeface="Arial" panose="020B0604020202020204" pitchFamily="34" charset="0"/>
                <a:ea typeface="+mn-ea"/>
                <a:cs typeface="+mn-cs"/>
              </a:defRPr>
            </a:lvl1pPr>
            <a:lvl2pPr marL="503497" indent="-193653" algn="l" defTabSz="687468" rtl="0" eaLnBrk="1" latinLnBrk="0" hangingPunct="1">
              <a:spcBef>
                <a:spcPct val="20000"/>
              </a:spcBef>
              <a:buChar char="»"/>
              <a:defRPr sz="2101" kern="1200">
                <a:solidFill>
                  <a:schemeClr val="tx1"/>
                </a:solidFill>
                <a:latin typeface="Arial" panose="020B0604020202020204" pitchFamily="34" charset="0"/>
                <a:ea typeface="+mn-ea"/>
                <a:cs typeface="+mn-cs"/>
              </a:defRPr>
            </a:lvl2pPr>
            <a:lvl3pPr marL="774611" indent="-154922" algn="l" defTabSz="687468" rtl="0" eaLnBrk="1" latinLnBrk="0" hangingPunct="1">
              <a:spcBef>
                <a:spcPct val="20000"/>
              </a:spcBef>
              <a:buChar char="•"/>
              <a:defRPr sz="1830" kern="1200">
                <a:solidFill>
                  <a:schemeClr val="tx1"/>
                </a:solidFill>
                <a:latin typeface="Arial" panose="020B0604020202020204" pitchFamily="34" charset="0"/>
                <a:ea typeface="+mn-ea"/>
                <a:cs typeface="+mn-cs"/>
              </a:defRPr>
            </a:lvl3pPr>
            <a:lvl4pPr marL="1084456" indent="-154922" algn="l" defTabSz="687468" rtl="0" eaLnBrk="1" latinLnBrk="0" hangingPunct="1">
              <a:spcBef>
                <a:spcPct val="20000"/>
              </a:spcBef>
              <a:buChar char="–"/>
              <a:defRPr sz="1491" kern="1200">
                <a:solidFill>
                  <a:schemeClr val="tx1"/>
                </a:solidFill>
                <a:latin typeface="Arial" panose="020B0604020202020204" pitchFamily="34" charset="0"/>
                <a:ea typeface="+mn-ea"/>
                <a:cs typeface="+mn-cs"/>
              </a:defRPr>
            </a:lvl4pPr>
            <a:lvl5pPr marL="1394300" indent="-154922" algn="l" defTabSz="687468" rtl="0" eaLnBrk="1" latinLnBrk="0" hangingPunct="1">
              <a:spcBef>
                <a:spcPct val="20000"/>
              </a:spcBef>
              <a:buChar char="»"/>
              <a:defRPr sz="1491" kern="1200">
                <a:solidFill>
                  <a:schemeClr val="tx1"/>
                </a:solidFill>
                <a:latin typeface="Arial" panose="020B0604020202020204" pitchFamily="34" charset="0"/>
                <a:ea typeface="+mn-ea"/>
                <a:cs typeface="+mn-cs"/>
              </a:defRPr>
            </a:lvl5pPr>
            <a:lvl6pPr marL="1704144"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6pPr>
            <a:lvl7pPr marL="2013989"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7pPr>
            <a:lvl8pPr marL="2323833"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8pPr>
            <a:lvl9pPr marL="2633678"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9pPr>
          </a:lstStyle>
          <a:p>
            <a:pPr>
              <a:spcBef>
                <a:spcPct val="0"/>
              </a:spcBef>
              <a:buClrTx/>
              <a:buSzTx/>
              <a:buFontTx/>
              <a:buNone/>
            </a:pPr>
            <a:fld id="{A0FC7A1F-EA11-43EE-950A-C17B33F403C3}" type="slidenum">
              <a:rPr lang="en-US" altLang="en-US" sz="1084" smtClean="0"/>
              <a:pPr>
                <a:spcBef>
                  <a:spcPct val="0"/>
                </a:spcBef>
                <a:buClrTx/>
                <a:buSzTx/>
                <a:buFontTx/>
                <a:buNone/>
              </a:pPr>
              <a:t>18</a:t>
            </a:fld>
            <a:endParaRPr lang="en-US" altLang="en-US" sz="1084"/>
          </a:p>
        </p:txBody>
      </p:sp>
      <p:grpSp>
        <p:nvGrpSpPr>
          <p:cNvPr id="6" name="Group 2">
            <a:extLst>
              <a:ext uri="{FF2B5EF4-FFF2-40B4-BE49-F238E27FC236}">
                <a16:creationId xmlns:a16="http://schemas.microsoft.com/office/drawing/2014/main" id="{4719B4AC-5AE4-4A4F-AF1C-547422FEF1BF}"/>
              </a:ext>
            </a:extLst>
          </p:cNvPr>
          <p:cNvGrpSpPr>
            <a:grpSpLocks/>
          </p:cNvGrpSpPr>
          <p:nvPr/>
        </p:nvGrpSpPr>
        <p:grpSpPr bwMode="auto">
          <a:xfrm>
            <a:off x="2107294" y="1239345"/>
            <a:ext cx="4907459" cy="3700825"/>
            <a:chOff x="906" y="1062"/>
            <a:chExt cx="4422" cy="3440"/>
          </a:xfrm>
        </p:grpSpPr>
        <p:grpSp>
          <p:nvGrpSpPr>
            <p:cNvPr id="7" name="Group 3">
              <a:extLst>
                <a:ext uri="{FF2B5EF4-FFF2-40B4-BE49-F238E27FC236}">
                  <a16:creationId xmlns:a16="http://schemas.microsoft.com/office/drawing/2014/main" id="{C061CC7B-5316-40FC-B0A6-9848BE8E7060}"/>
                </a:ext>
              </a:extLst>
            </p:cNvPr>
            <p:cNvGrpSpPr>
              <a:grpSpLocks/>
            </p:cNvGrpSpPr>
            <p:nvPr/>
          </p:nvGrpSpPr>
          <p:grpSpPr bwMode="auto">
            <a:xfrm>
              <a:off x="906" y="1062"/>
              <a:ext cx="4422" cy="2784"/>
              <a:chOff x="906" y="1062"/>
              <a:chExt cx="4422" cy="2784"/>
            </a:xfrm>
          </p:grpSpPr>
          <p:sp>
            <p:nvSpPr>
              <p:cNvPr id="11" name="AutoShape 4">
                <a:extLst>
                  <a:ext uri="{FF2B5EF4-FFF2-40B4-BE49-F238E27FC236}">
                    <a16:creationId xmlns:a16="http://schemas.microsoft.com/office/drawing/2014/main" id="{71CB4FBA-EEAA-4BDF-9E4E-54AAFCBB0CE3}"/>
                  </a:ext>
                </a:extLst>
              </p:cNvPr>
              <p:cNvSpPr>
                <a:spLocks noChangeArrowheads="1"/>
              </p:cNvSpPr>
              <p:nvPr/>
            </p:nvSpPr>
            <p:spPr bwMode="auto">
              <a:xfrm>
                <a:off x="906" y="1615"/>
                <a:ext cx="4422" cy="2231"/>
              </a:xfrm>
              <a:prstGeom prst="roundRect">
                <a:avLst>
                  <a:gd name="adj" fmla="val 10963"/>
                </a:avLst>
              </a:prstGeom>
              <a:solidFill>
                <a:srgbClr val="DDDDD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dirty="0"/>
              </a:p>
            </p:txBody>
          </p:sp>
          <p:sp>
            <p:nvSpPr>
              <p:cNvPr id="12" name="AutoShape 5">
                <a:extLst>
                  <a:ext uri="{FF2B5EF4-FFF2-40B4-BE49-F238E27FC236}">
                    <a16:creationId xmlns:a16="http://schemas.microsoft.com/office/drawing/2014/main" id="{D89D5E60-2D97-4FC2-A8E4-750A9F1BFDD9}"/>
                  </a:ext>
                </a:extLst>
              </p:cNvPr>
              <p:cNvSpPr>
                <a:spLocks noChangeArrowheads="1"/>
              </p:cNvSpPr>
              <p:nvPr/>
            </p:nvSpPr>
            <p:spPr bwMode="auto">
              <a:xfrm>
                <a:off x="4076" y="2397"/>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Directory</a:t>
                </a:r>
              </a:p>
            </p:txBody>
          </p:sp>
          <p:sp>
            <p:nvSpPr>
              <p:cNvPr id="13" name="AutoShape 6" descr="Water droplets">
                <a:extLst>
                  <a:ext uri="{FF2B5EF4-FFF2-40B4-BE49-F238E27FC236}">
                    <a16:creationId xmlns:a16="http://schemas.microsoft.com/office/drawing/2014/main" id="{D8AF0158-B2FC-4858-8317-93017A53C1B6}"/>
                  </a:ext>
                </a:extLst>
              </p:cNvPr>
              <p:cNvSpPr>
                <a:spLocks noChangeArrowheads="1"/>
              </p:cNvSpPr>
              <p:nvPr/>
            </p:nvSpPr>
            <p:spPr bwMode="auto">
              <a:xfrm>
                <a:off x="2138" y="1774"/>
                <a:ext cx="1812" cy="1381"/>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4" name="AutoShape 7">
                <a:extLst>
                  <a:ext uri="{FF2B5EF4-FFF2-40B4-BE49-F238E27FC236}">
                    <a16:creationId xmlns:a16="http://schemas.microsoft.com/office/drawing/2014/main" id="{3796FDCB-E86B-4461-89EE-9ABF52333402}"/>
                  </a:ext>
                </a:extLst>
              </p:cNvPr>
              <p:cNvSpPr>
                <a:spLocks noChangeArrowheads="1"/>
              </p:cNvSpPr>
              <p:nvPr/>
            </p:nvSpPr>
            <p:spPr bwMode="auto">
              <a:xfrm>
                <a:off x="1066" y="1668"/>
                <a:ext cx="959" cy="692"/>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Work</a:t>
                </a:r>
              </a:p>
              <a:p>
                <a:pPr algn="ctr" defTabSz="687439">
                  <a:defRPr/>
                </a:pPr>
                <a:r>
                  <a:rPr lang="en-US" sz="1694" b="1" dirty="0">
                    <a:effectLst>
                      <a:outerShdw blurRad="38100" dist="38100" dir="2700000" algn="tl">
                        <a:srgbClr val="000000"/>
                      </a:outerShdw>
                    </a:effectLst>
                    <a:latin typeface="Arial" charset="0"/>
                  </a:rPr>
                  <a:t>Files</a:t>
                </a:r>
              </a:p>
            </p:txBody>
          </p:sp>
          <p:sp>
            <p:nvSpPr>
              <p:cNvPr id="15" name="Text Box 8">
                <a:extLst>
                  <a:ext uri="{FF2B5EF4-FFF2-40B4-BE49-F238E27FC236}">
                    <a16:creationId xmlns:a16="http://schemas.microsoft.com/office/drawing/2014/main" id="{181C56D6-BD3D-4E23-B314-C9C79FFDAB34}"/>
                  </a:ext>
                </a:extLst>
              </p:cNvPr>
              <p:cNvSpPr txBox="1">
                <a:spLocks noChangeArrowheads="1"/>
              </p:cNvSpPr>
              <p:nvPr/>
            </p:nvSpPr>
            <p:spPr bwMode="auto">
              <a:xfrm>
                <a:off x="2174" y="2890"/>
                <a:ext cx="166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16" name="AutoShape 9">
                <a:extLst>
                  <a:ext uri="{FF2B5EF4-FFF2-40B4-BE49-F238E27FC236}">
                    <a16:creationId xmlns:a16="http://schemas.microsoft.com/office/drawing/2014/main" id="{28EF0E1B-4007-49C3-AD60-1FD045F1D28A}"/>
                  </a:ext>
                </a:extLst>
              </p:cNvPr>
              <p:cNvSpPr>
                <a:spLocks noChangeArrowheads="1"/>
              </p:cNvSpPr>
              <p:nvPr/>
            </p:nvSpPr>
            <p:spPr bwMode="auto">
              <a:xfrm>
                <a:off x="3047" y="1062"/>
                <a:ext cx="1046" cy="487"/>
              </a:xfrm>
              <a:prstGeom prst="downArrowCallout">
                <a:avLst>
                  <a:gd name="adj1" fmla="val 57726"/>
                  <a:gd name="adj2" fmla="val 57726"/>
                  <a:gd name="adj3" fmla="val 16667"/>
                  <a:gd name="adj4" fmla="val 66667"/>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7" tIns="34348" rIns="68697" bIns="34348"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SQL</a:t>
                </a:r>
              </a:p>
            </p:txBody>
          </p:sp>
          <p:sp>
            <p:nvSpPr>
              <p:cNvPr id="17" name="Oval 10">
                <a:extLst>
                  <a:ext uri="{FF2B5EF4-FFF2-40B4-BE49-F238E27FC236}">
                    <a16:creationId xmlns:a16="http://schemas.microsoft.com/office/drawing/2014/main" id="{3BB456DA-B411-42E7-8B35-9F44510C3DC0}"/>
                  </a:ext>
                </a:extLst>
              </p:cNvPr>
              <p:cNvSpPr>
                <a:spLocks noChangeArrowheads="1"/>
              </p:cNvSpPr>
              <p:nvPr/>
            </p:nvSpPr>
            <p:spPr bwMode="auto">
              <a:xfrm>
                <a:off x="4421" y="2455"/>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nvGrpSpPr>
              <p:cNvPr id="18" name="Group 11">
                <a:extLst>
                  <a:ext uri="{FF2B5EF4-FFF2-40B4-BE49-F238E27FC236}">
                    <a16:creationId xmlns:a16="http://schemas.microsoft.com/office/drawing/2014/main" id="{71CCD52C-2ACB-4894-908E-D1C95E8751CC}"/>
                  </a:ext>
                </a:extLst>
              </p:cNvPr>
              <p:cNvGrpSpPr>
                <a:grpSpLocks/>
              </p:cNvGrpSpPr>
              <p:nvPr/>
            </p:nvGrpSpPr>
            <p:grpSpPr bwMode="auto">
              <a:xfrm>
                <a:off x="4489" y="2291"/>
                <a:ext cx="134" cy="207"/>
                <a:chOff x="4646" y="2400"/>
                <a:chExt cx="121" cy="187"/>
              </a:xfrm>
            </p:grpSpPr>
            <p:sp>
              <p:nvSpPr>
                <p:cNvPr id="20" name="Rectangle 12">
                  <a:extLst>
                    <a:ext uri="{FF2B5EF4-FFF2-40B4-BE49-F238E27FC236}">
                      <a16:creationId xmlns:a16="http://schemas.microsoft.com/office/drawing/2014/main" id="{626C97AA-D5F7-4BEF-BE41-5C6FC4B641A1}"/>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1" name="AutoShape 13">
                  <a:extLst>
                    <a:ext uri="{FF2B5EF4-FFF2-40B4-BE49-F238E27FC236}">
                      <a16:creationId xmlns:a16="http://schemas.microsoft.com/office/drawing/2014/main" id="{F12D5803-624B-4363-BABA-C91F502B477F}"/>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19" name="AutoShape 14">
                <a:extLst>
                  <a:ext uri="{FF2B5EF4-FFF2-40B4-BE49-F238E27FC236}">
                    <a16:creationId xmlns:a16="http://schemas.microsoft.com/office/drawing/2014/main" id="{7F896E17-5FF1-4B40-A381-FEFEB22DD316}"/>
                  </a:ext>
                </a:extLst>
              </p:cNvPr>
              <p:cNvSpPr>
                <a:spLocks noChangeArrowheads="1"/>
              </p:cNvSpPr>
              <p:nvPr/>
            </p:nvSpPr>
            <p:spPr bwMode="auto">
              <a:xfrm>
                <a:off x="4076" y="1721"/>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Catalog</a:t>
                </a:r>
              </a:p>
            </p:txBody>
          </p:sp>
        </p:grpSp>
        <p:sp>
          <p:nvSpPr>
            <p:cNvPr id="8" name="AutoShape 15">
              <a:extLst>
                <a:ext uri="{FF2B5EF4-FFF2-40B4-BE49-F238E27FC236}">
                  <a16:creationId xmlns:a16="http://schemas.microsoft.com/office/drawing/2014/main" id="{B7E9518F-EDFC-4FAA-8BBF-909528178E0E}"/>
                </a:ext>
              </a:extLst>
            </p:cNvPr>
            <p:cNvSpPr>
              <a:spLocks noChangeArrowheads="1"/>
            </p:cNvSpPr>
            <p:nvPr/>
          </p:nvSpPr>
          <p:spPr bwMode="auto">
            <a:xfrm>
              <a:off x="2038" y="4005"/>
              <a:ext cx="959" cy="497"/>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Data</a:t>
              </a:r>
            </a:p>
          </p:txBody>
        </p:sp>
        <p:sp>
          <p:nvSpPr>
            <p:cNvPr id="9" name="Oval 16">
              <a:extLst>
                <a:ext uri="{FF2B5EF4-FFF2-40B4-BE49-F238E27FC236}">
                  <a16:creationId xmlns:a16="http://schemas.microsoft.com/office/drawing/2014/main" id="{D49B916A-62EF-4342-BE13-D01682880D5E}"/>
                </a:ext>
              </a:extLst>
            </p:cNvPr>
            <p:cNvSpPr>
              <a:spLocks noChangeArrowheads="1"/>
            </p:cNvSpPr>
            <p:nvPr/>
          </p:nvSpPr>
          <p:spPr bwMode="auto">
            <a:xfrm>
              <a:off x="2383" y="4021"/>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0" name="Line 17">
              <a:extLst>
                <a:ext uri="{FF2B5EF4-FFF2-40B4-BE49-F238E27FC236}">
                  <a16:creationId xmlns:a16="http://schemas.microsoft.com/office/drawing/2014/main" id="{F63600C6-D506-46D2-B5FA-A0D9818C83C0}"/>
                </a:ext>
              </a:extLst>
            </p:cNvPr>
            <p:cNvSpPr>
              <a:spLocks noChangeShapeType="1"/>
            </p:cNvSpPr>
            <p:nvPr/>
          </p:nvSpPr>
          <p:spPr bwMode="auto">
            <a:xfrm rot="16200000" flipH="1">
              <a:off x="2365" y="3892"/>
              <a:ext cx="306" cy="1"/>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sz="1220"/>
            </a:p>
          </p:txBody>
        </p:sp>
      </p:grpSp>
      <p:sp>
        <p:nvSpPr>
          <p:cNvPr id="22" name="Rectangle 18">
            <a:extLst>
              <a:ext uri="{FF2B5EF4-FFF2-40B4-BE49-F238E27FC236}">
                <a16:creationId xmlns:a16="http://schemas.microsoft.com/office/drawing/2014/main" id="{2E877977-976C-4247-B438-FBB714EE8EC5}"/>
              </a:ext>
            </a:extLst>
          </p:cNvPr>
          <p:cNvSpPr>
            <a:spLocks noChangeArrowheads="1"/>
          </p:cNvSpPr>
          <p:nvPr/>
        </p:nvSpPr>
        <p:spPr bwMode="auto">
          <a:xfrm>
            <a:off x="3253045" y="3778283"/>
            <a:ext cx="1933249" cy="398054"/>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830" dirty="0">
                <a:solidFill>
                  <a:schemeClr val="bg1"/>
                </a:solidFill>
                <a:effectLst>
                  <a:outerShdw blurRad="38100" dist="38100" dir="2700000" algn="tl">
                    <a:srgbClr val="000000"/>
                  </a:outerShdw>
                </a:effectLst>
                <a:latin typeface="Arial" charset="0"/>
              </a:rPr>
              <a:t>Buffer Manager</a:t>
            </a:r>
          </a:p>
        </p:txBody>
      </p:sp>
      <p:sp>
        <p:nvSpPr>
          <p:cNvPr id="23" name="Rectangle 19">
            <a:extLst>
              <a:ext uri="{FF2B5EF4-FFF2-40B4-BE49-F238E27FC236}">
                <a16:creationId xmlns:a16="http://schemas.microsoft.com/office/drawing/2014/main" id="{C0ED9DF3-D6DE-4267-8C43-99D269CB2B65}"/>
              </a:ext>
            </a:extLst>
          </p:cNvPr>
          <p:cNvSpPr>
            <a:spLocks noChangeArrowheads="1"/>
          </p:cNvSpPr>
          <p:nvPr/>
        </p:nvSpPr>
        <p:spPr bwMode="auto">
          <a:xfrm>
            <a:off x="3253044" y="1235450"/>
            <a:ext cx="1032788" cy="350980"/>
          </a:xfrm>
          <a:prstGeom prst="rect">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4" tIns="34347" rIns="68694" bIns="34347"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Result</a:t>
            </a:r>
          </a:p>
        </p:txBody>
      </p:sp>
      <p:sp>
        <p:nvSpPr>
          <p:cNvPr id="24" name="Rectangle 20">
            <a:extLst>
              <a:ext uri="{FF2B5EF4-FFF2-40B4-BE49-F238E27FC236}">
                <a16:creationId xmlns:a16="http://schemas.microsoft.com/office/drawing/2014/main" id="{F4246260-A3F0-4D55-BF1E-E887F8EDEECE}"/>
              </a:ext>
            </a:extLst>
          </p:cNvPr>
          <p:cNvSpPr>
            <a:spLocks noGrp="1" noChangeArrowheads="1"/>
          </p:cNvSpPr>
          <p:nvPr>
            <p:ph type="title"/>
          </p:nvPr>
        </p:nvSpPr>
        <p:spPr>
          <a:xfrm>
            <a:off x="365761" y="599831"/>
            <a:ext cx="8412480" cy="685704"/>
          </a:xfrm>
        </p:spPr>
        <p:txBody>
          <a:bodyPr/>
          <a:lstStyle/>
          <a:p>
            <a:pPr eaLnBrk="1" hangingPunct="1"/>
            <a:r>
              <a:rPr lang="en-US" altLang="en-US" dirty="0"/>
              <a:t>Calling Source may be Remote</a:t>
            </a:r>
            <a:endParaRPr kumimoji="1" lang="en-US" altLang="en-US" dirty="0"/>
          </a:p>
        </p:txBody>
      </p:sp>
      <p:sp>
        <p:nvSpPr>
          <p:cNvPr id="25" name="Line 21">
            <a:extLst>
              <a:ext uri="{FF2B5EF4-FFF2-40B4-BE49-F238E27FC236}">
                <a16:creationId xmlns:a16="http://schemas.microsoft.com/office/drawing/2014/main" id="{A6517DD5-2492-49E6-81A3-AD760C3E956A}"/>
              </a:ext>
            </a:extLst>
          </p:cNvPr>
          <p:cNvSpPr>
            <a:spLocks noChangeShapeType="1"/>
          </p:cNvSpPr>
          <p:nvPr/>
        </p:nvSpPr>
        <p:spPr bwMode="auto">
          <a:xfrm rot="10800000" flipH="1">
            <a:off x="5027073" y="2290424"/>
            <a:ext cx="515319" cy="1075"/>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6" name="Line 22">
            <a:extLst>
              <a:ext uri="{FF2B5EF4-FFF2-40B4-BE49-F238E27FC236}">
                <a16:creationId xmlns:a16="http://schemas.microsoft.com/office/drawing/2014/main" id="{832ECE6C-BE68-456C-865A-B389098B7346}"/>
              </a:ext>
            </a:extLst>
          </p:cNvPr>
          <p:cNvSpPr>
            <a:spLocks noChangeShapeType="1"/>
          </p:cNvSpPr>
          <p:nvPr/>
        </p:nvSpPr>
        <p:spPr bwMode="auto">
          <a:xfrm flipH="1">
            <a:off x="3278864" y="2290423"/>
            <a:ext cx="543289" cy="0"/>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7" name="Line 23">
            <a:extLst>
              <a:ext uri="{FF2B5EF4-FFF2-40B4-BE49-F238E27FC236}">
                <a16:creationId xmlns:a16="http://schemas.microsoft.com/office/drawing/2014/main" id="{8969282E-FF70-469E-952F-A647D5048A9F}"/>
              </a:ext>
            </a:extLst>
          </p:cNvPr>
          <p:cNvSpPr>
            <a:spLocks noChangeShapeType="1"/>
          </p:cNvSpPr>
          <p:nvPr/>
        </p:nvSpPr>
        <p:spPr bwMode="auto">
          <a:xfrm flipH="1">
            <a:off x="4985116" y="3140322"/>
            <a:ext cx="545441" cy="0"/>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8" name="Rectangle 24">
            <a:extLst>
              <a:ext uri="{FF2B5EF4-FFF2-40B4-BE49-F238E27FC236}">
                <a16:creationId xmlns:a16="http://schemas.microsoft.com/office/drawing/2014/main" id="{59B96813-D0F2-4974-AD9E-4458E3A9B38A}"/>
              </a:ext>
            </a:extLst>
          </p:cNvPr>
          <p:cNvSpPr>
            <a:spLocks noChangeArrowheads="1"/>
          </p:cNvSpPr>
          <p:nvPr/>
        </p:nvSpPr>
        <p:spPr bwMode="auto">
          <a:xfrm>
            <a:off x="3755452" y="2067728"/>
            <a:ext cx="1236119" cy="407736"/>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2 </a:t>
            </a:r>
          </a:p>
        </p:txBody>
      </p:sp>
      <p:sp>
        <p:nvSpPr>
          <p:cNvPr id="29" name="Line 25">
            <a:extLst>
              <a:ext uri="{FF2B5EF4-FFF2-40B4-BE49-F238E27FC236}">
                <a16:creationId xmlns:a16="http://schemas.microsoft.com/office/drawing/2014/main" id="{6849D510-EA5C-4CC3-840B-17522631CA37}"/>
              </a:ext>
            </a:extLst>
          </p:cNvPr>
          <p:cNvSpPr>
            <a:spLocks noChangeShapeType="1"/>
          </p:cNvSpPr>
          <p:nvPr/>
        </p:nvSpPr>
        <p:spPr bwMode="auto">
          <a:xfrm rot="5400000" flipH="1">
            <a:off x="4242261" y="2677180"/>
            <a:ext cx="371159" cy="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30" name="Line 26">
            <a:extLst>
              <a:ext uri="{FF2B5EF4-FFF2-40B4-BE49-F238E27FC236}">
                <a16:creationId xmlns:a16="http://schemas.microsoft.com/office/drawing/2014/main" id="{6981327F-909B-4287-A05B-06906D1C73BF}"/>
              </a:ext>
            </a:extLst>
          </p:cNvPr>
          <p:cNvSpPr>
            <a:spLocks noChangeShapeType="1"/>
          </p:cNvSpPr>
          <p:nvPr/>
        </p:nvSpPr>
        <p:spPr bwMode="auto">
          <a:xfrm rot="16200000" flipH="1">
            <a:off x="4127687" y="3478129"/>
            <a:ext cx="600308" cy="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grpSp>
        <p:nvGrpSpPr>
          <p:cNvPr id="31" name="Group 27">
            <a:extLst>
              <a:ext uri="{FF2B5EF4-FFF2-40B4-BE49-F238E27FC236}">
                <a16:creationId xmlns:a16="http://schemas.microsoft.com/office/drawing/2014/main" id="{284991AD-14BA-4540-B8CB-2904610A11DC}"/>
              </a:ext>
            </a:extLst>
          </p:cNvPr>
          <p:cNvGrpSpPr>
            <a:grpSpLocks/>
          </p:cNvGrpSpPr>
          <p:nvPr/>
        </p:nvGrpSpPr>
        <p:grpSpPr bwMode="auto">
          <a:xfrm>
            <a:off x="4456888" y="4405487"/>
            <a:ext cx="1032788" cy="577716"/>
            <a:chOff x="2784" y="3792"/>
            <a:chExt cx="864" cy="336"/>
          </a:xfrm>
        </p:grpSpPr>
        <p:sp>
          <p:nvSpPr>
            <p:cNvPr id="32" name="AutoShape 28">
              <a:extLst>
                <a:ext uri="{FF2B5EF4-FFF2-40B4-BE49-F238E27FC236}">
                  <a16:creationId xmlns:a16="http://schemas.microsoft.com/office/drawing/2014/main" id="{8C4FE4DE-07C4-4A3B-9058-B5FD89A00793}"/>
                </a:ext>
              </a:extLst>
            </p:cNvPr>
            <p:cNvSpPr>
              <a:spLocks noChangeArrowheads="1"/>
            </p:cNvSpPr>
            <p:nvPr/>
          </p:nvSpPr>
          <p:spPr bwMode="auto">
            <a:xfrm>
              <a:off x="2784" y="3792"/>
              <a:ext cx="864" cy="33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Index</a:t>
              </a:r>
            </a:p>
          </p:txBody>
        </p:sp>
        <p:sp>
          <p:nvSpPr>
            <p:cNvPr id="33" name="Oval 29">
              <a:extLst>
                <a:ext uri="{FF2B5EF4-FFF2-40B4-BE49-F238E27FC236}">
                  <a16:creationId xmlns:a16="http://schemas.microsoft.com/office/drawing/2014/main" id="{E1F1E420-22FD-46FA-AC50-ADD82DD38258}"/>
                </a:ext>
              </a:extLst>
            </p:cNvPr>
            <p:cNvSpPr>
              <a:spLocks noChangeArrowheads="1"/>
            </p:cNvSpPr>
            <p:nvPr/>
          </p:nvSpPr>
          <p:spPr bwMode="auto">
            <a:xfrm>
              <a:off x="3095" y="3806"/>
              <a:ext cx="242" cy="62"/>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34" name="Line 30">
            <a:extLst>
              <a:ext uri="{FF2B5EF4-FFF2-40B4-BE49-F238E27FC236}">
                <a16:creationId xmlns:a16="http://schemas.microsoft.com/office/drawing/2014/main" id="{921F49A0-FB7C-4EB0-9074-244881C8D7E9}"/>
              </a:ext>
            </a:extLst>
          </p:cNvPr>
          <p:cNvSpPr>
            <a:spLocks noChangeShapeType="1"/>
          </p:cNvSpPr>
          <p:nvPr/>
        </p:nvSpPr>
        <p:spPr bwMode="auto">
          <a:xfrm rot="16200000" flipH="1">
            <a:off x="4808681" y="4283919"/>
            <a:ext cx="330277" cy="1076"/>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35" name="AutoShape 31">
            <a:extLst>
              <a:ext uri="{FF2B5EF4-FFF2-40B4-BE49-F238E27FC236}">
                <a16:creationId xmlns:a16="http://schemas.microsoft.com/office/drawing/2014/main" id="{9ECE6842-15AE-4261-968E-E7788D640181}"/>
              </a:ext>
            </a:extLst>
          </p:cNvPr>
          <p:cNvSpPr>
            <a:spLocks noChangeArrowheads="1"/>
          </p:cNvSpPr>
          <p:nvPr/>
        </p:nvSpPr>
        <p:spPr bwMode="ltGray">
          <a:xfrm>
            <a:off x="3483270" y="1548107"/>
            <a:ext cx="572337" cy="514242"/>
          </a:xfrm>
          <a:prstGeom prst="upArrow">
            <a:avLst>
              <a:gd name="adj1" fmla="val 43935"/>
              <a:gd name="adj2" fmla="val 34259"/>
            </a:avLst>
          </a:prstGeom>
          <a:gradFill rotWithShape="0">
            <a:gsLst>
              <a:gs pos="0">
                <a:srgbClr val="CC0000"/>
              </a:gs>
              <a:gs pos="100000">
                <a:srgbClr val="5E0000"/>
              </a:gs>
            </a:gsLst>
            <a:lin ang="5400000" scaled="1"/>
          </a:gradFill>
          <a:ln w="9525">
            <a:miter lim="800000"/>
            <a:headEnd/>
            <a:tailEnd/>
          </a:ln>
          <a:scene3d>
            <a:camera prst="legacyObliqueBottomRight"/>
            <a:lightRig rig="legacyFlat3" dir="t"/>
          </a:scene3d>
          <a:sp3d extrusionH="176200" prstMaterial="legacyMatte">
            <a:bevelT w="13500" h="13500" prst="angle"/>
            <a:bevelB w="13500" h="13500" prst="angle"/>
            <a:extrusionClr>
              <a:srgbClr val="CC0000"/>
            </a:extrusionClr>
            <a:contourClr>
              <a:srgbClr val="CC0000"/>
            </a:contourClr>
          </a:sp3d>
        </p:spPr>
        <p:txBody>
          <a:bodyPr wrap="none" lIns="68694" tIns="34347" rIns="68694" bIns="34347" anchor="ctr">
            <a:flatTx/>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30"/>
          </a:p>
        </p:txBody>
      </p:sp>
      <p:sp>
        <p:nvSpPr>
          <p:cNvPr id="36" name="Rectangle 32">
            <a:extLst>
              <a:ext uri="{FF2B5EF4-FFF2-40B4-BE49-F238E27FC236}">
                <a16:creationId xmlns:a16="http://schemas.microsoft.com/office/drawing/2014/main" id="{197F5D7D-C945-45BA-B23C-DCBF1FBD6F7F}"/>
              </a:ext>
            </a:extLst>
          </p:cNvPr>
          <p:cNvSpPr>
            <a:spLocks noChangeArrowheads="1"/>
          </p:cNvSpPr>
          <p:nvPr/>
        </p:nvSpPr>
        <p:spPr bwMode="auto">
          <a:xfrm>
            <a:off x="3487573" y="2860608"/>
            <a:ext cx="1514756" cy="353945"/>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1 </a:t>
            </a:r>
          </a:p>
        </p:txBody>
      </p:sp>
      <p:cxnSp>
        <p:nvCxnSpPr>
          <p:cNvPr id="37" name="AutoShape 33">
            <a:extLst>
              <a:ext uri="{FF2B5EF4-FFF2-40B4-BE49-F238E27FC236}">
                <a16:creationId xmlns:a16="http://schemas.microsoft.com/office/drawing/2014/main" id="{617A8D61-54E9-4C9C-BE0E-9A7FCD2C34AF}"/>
              </a:ext>
            </a:extLst>
          </p:cNvPr>
          <p:cNvCxnSpPr>
            <a:cxnSpLocks noChangeShapeType="1"/>
            <a:stCxn id="16" idx="2"/>
          </p:cNvCxnSpPr>
          <p:nvPr/>
        </p:nvCxnSpPr>
        <p:spPr bwMode="auto">
          <a:xfrm flipH="1">
            <a:off x="5014163" y="1763270"/>
            <a:ext cx="49593" cy="1463117"/>
          </a:xfrm>
          <a:prstGeom prst="straightConnector1">
            <a:avLst/>
          </a:prstGeom>
          <a:noFill/>
          <a:ln w="82550">
            <a:solidFill>
              <a:srgbClr val="FF9900"/>
            </a:solidFill>
            <a:round/>
            <a:headEnd/>
            <a:tailEnd type="triangle" w="med" len="sm"/>
          </a:ln>
          <a:effectLst>
            <a:outerShdw dist="35921" dir="2700000" algn="ctr" rotWithShape="0">
              <a:srgbClr val="000000"/>
            </a:outerShdw>
          </a:effectLst>
          <a:extLst>
            <a:ext uri="{909E8E84-426E-40DD-AFC4-6F175D3DCCD1}">
              <a14:hiddenFill xmlns:a14="http://schemas.microsoft.com/office/drawing/2010/main">
                <a:noFill/>
              </a14:hiddenFill>
            </a:ext>
          </a:extLst>
        </p:spPr>
      </p:cxnSp>
      <p:sp>
        <p:nvSpPr>
          <p:cNvPr id="39" name="Freeform 35">
            <a:extLst>
              <a:ext uri="{FF2B5EF4-FFF2-40B4-BE49-F238E27FC236}">
                <a16:creationId xmlns:a16="http://schemas.microsoft.com/office/drawing/2014/main" id="{8903C493-AD8C-4D4F-83C7-27F616EC9DDD}"/>
              </a:ext>
            </a:extLst>
          </p:cNvPr>
          <p:cNvSpPr>
            <a:spLocks/>
          </p:cNvSpPr>
          <p:nvPr/>
        </p:nvSpPr>
        <p:spPr bwMode="auto">
          <a:xfrm>
            <a:off x="3146538" y="3143549"/>
            <a:ext cx="1032788" cy="618597"/>
          </a:xfrm>
          <a:custGeom>
            <a:avLst/>
            <a:gdLst>
              <a:gd name="T0" fmla="*/ 2147483646 w 960"/>
              <a:gd name="T1" fmla="*/ 2147483646 h 528"/>
              <a:gd name="T2" fmla="*/ 2147483646 w 960"/>
              <a:gd name="T3" fmla="*/ 2147483646 h 528"/>
              <a:gd name="T4" fmla="*/ 0 w 960"/>
              <a:gd name="T5" fmla="*/ 2147483646 h 528"/>
              <a:gd name="T6" fmla="*/ 0 w 960"/>
              <a:gd name="T7" fmla="*/ 0 h 528"/>
              <a:gd name="T8" fmla="*/ 2147483646 w 960"/>
              <a:gd name="T9" fmla="*/ 0 h 528"/>
              <a:gd name="T10" fmla="*/ 0 60000 65536"/>
              <a:gd name="T11" fmla="*/ 0 60000 65536"/>
              <a:gd name="T12" fmla="*/ 0 60000 65536"/>
              <a:gd name="T13" fmla="*/ 0 60000 65536"/>
              <a:gd name="T14" fmla="*/ 0 60000 65536"/>
              <a:gd name="T15" fmla="*/ 0 w 960"/>
              <a:gd name="T16" fmla="*/ 0 h 528"/>
              <a:gd name="T17" fmla="*/ 960 w 960"/>
              <a:gd name="T18" fmla="*/ 528 h 528"/>
            </a:gdLst>
            <a:ahLst/>
            <a:cxnLst>
              <a:cxn ang="T10">
                <a:pos x="T0" y="T1"/>
              </a:cxn>
              <a:cxn ang="T11">
                <a:pos x="T2" y="T3"/>
              </a:cxn>
              <a:cxn ang="T12">
                <a:pos x="T4" y="T5"/>
              </a:cxn>
              <a:cxn ang="T13">
                <a:pos x="T6" y="T7"/>
              </a:cxn>
              <a:cxn ang="T14">
                <a:pos x="T8" y="T9"/>
              </a:cxn>
            </a:cxnLst>
            <a:rect l="T15" t="T16" r="T17" b="T18"/>
            <a:pathLst>
              <a:path w="960" h="528">
                <a:moveTo>
                  <a:pt x="960" y="528"/>
                </a:moveTo>
                <a:lnTo>
                  <a:pt x="960" y="384"/>
                </a:lnTo>
                <a:lnTo>
                  <a:pt x="0" y="384"/>
                </a:lnTo>
                <a:lnTo>
                  <a:pt x="0" y="0"/>
                </a:lnTo>
                <a:lnTo>
                  <a:pt x="240" y="0"/>
                </a:lnTo>
              </a:path>
            </a:pathLst>
          </a:custGeom>
          <a:noFill/>
          <a:ln w="88900">
            <a:solidFill>
              <a:srgbClr val="CC0000"/>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lIns="61965" tIns="30982" rIns="61965" bIns="30982" anchor="ctr"/>
          <a:lstStyle/>
          <a:p>
            <a:endParaRPr lang="en-US" sz="1220"/>
          </a:p>
        </p:txBody>
      </p:sp>
      <p:sp>
        <p:nvSpPr>
          <p:cNvPr id="40" name="AutoShape 36">
            <a:extLst>
              <a:ext uri="{FF2B5EF4-FFF2-40B4-BE49-F238E27FC236}">
                <a16:creationId xmlns:a16="http://schemas.microsoft.com/office/drawing/2014/main" id="{AE1D2104-611F-471A-805E-7315F448DB89}"/>
              </a:ext>
            </a:extLst>
          </p:cNvPr>
          <p:cNvSpPr>
            <a:spLocks noChangeArrowheads="1"/>
          </p:cNvSpPr>
          <p:nvPr/>
        </p:nvSpPr>
        <p:spPr bwMode="auto">
          <a:xfrm>
            <a:off x="5518723" y="2675567"/>
            <a:ext cx="1031712" cy="64441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Directory</a:t>
            </a:r>
          </a:p>
        </p:txBody>
      </p:sp>
      <p:grpSp>
        <p:nvGrpSpPr>
          <p:cNvPr id="41" name="Group 37">
            <a:extLst>
              <a:ext uri="{FF2B5EF4-FFF2-40B4-BE49-F238E27FC236}">
                <a16:creationId xmlns:a16="http://schemas.microsoft.com/office/drawing/2014/main" id="{115194E5-13F5-4047-B498-4F347DA437A5}"/>
              </a:ext>
            </a:extLst>
          </p:cNvPr>
          <p:cNvGrpSpPr>
            <a:grpSpLocks/>
          </p:cNvGrpSpPr>
          <p:nvPr/>
        </p:nvGrpSpPr>
        <p:grpSpPr bwMode="auto">
          <a:xfrm>
            <a:off x="5961962" y="2561530"/>
            <a:ext cx="144160" cy="221619"/>
            <a:chOff x="4646" y="2400"/>
            <a:chExt cx="121" cy="187"/>
          </a:xfrm>
        </p:grpSpPr>
        <p:sp>
          <p:nvSpPr>
            <p:cNvPr id="42" name="Rectangle 38">
              <a:extLst>
                <a:ext uri="{FF2B5EF4-FFF2-40B4-BE49-F238E27FC236}">
                  <a16:creationId xmlns:a16="http://schemas.microsoft.com/office/drawing/2014/main" id="{C440EB24-16BD-4D36-8B2A-5F17303AECEA}"/>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43" name="AutoShape 39">
              <a:extLst>
                <a:ext uri="{FF2B5EF4-FFF2-40B4-BE49-F238E27FC236}">
                  <a16:creationId xmlns:a16="http://schemas.microsoft.com/office/drawing/2014/main" id="{4BA72ED6-9815-452D-9EAE-C15A2EB791B3}"/>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44" name="AutoShape 40">
            <a:extLst>
              <a:ext uri="{FF2B5EF4-FFF2-40B4-BE49-F238E27FC236}">
                <a16:creationId xmlns:a16="http://schemas.microsoft.com/office/drawing/2014/main" id="{091193CC-A21F-4F45-9E7A-5571723714CD}"/>
              </a:ext>
            </a:extLst>
          </p:cNvPr>
          <p:cNvSpPr>
            <a:spLocks noChangeArrowheads="1"/>
          </p:cNvSpPr>
          <p:nvPr/>
        </p:nvSpPr>
        <p:spPr bwMode="auto">
          <a:xfrm>
            <a:off x="5518723" y="1948312"/>
            <a:ext cx="1031712" cy="643341"/>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Catalog</a:t>
            </a:r>
          </a:p>
        </p:txBody>
      </p:sp>
      <p:sp>
        <p:nvSpPr>
          <p:cNvPr id="45" name="Rectangle 7">
            <a:extLst>
              <a:ext uri="{FF2B5EF4-FFF2-40B4-BE49-F238E27FC236}">
                <a16:creationId xmlns:a16="http://schemas.microsoft.com/office/drawing/2014/main" id="{CDF1705E-1CEF-46D3-B96D-085EF8E3DA52}"/>
              </a:ext>
            </a:extLst>
          </p:cNvPr>
          <p:cNvSpPr>
            <a:spLocks noChangeArrowheads="1"/>
          </p:cNvSpPr>
          <p:nvPr/>
        </p:nvSpPr>
        <p:spPr bwMode="auto">
          <a:xfrm>
            <a:off x="5560680" y="3193037"/>
            <a:ext cx="999438" cy="161373"/>
          </a:xfrm>
          <a:prstGeom prst="rect">
            <a:avLst/>
          </a:prstGeom>
          <a:solidFill>
            <a:srgbClr val="0000FF">
              <a:alpha val="70195"/>
            </a:srgbClr>
          </a:solidFill>
          <a:ln w="9525" algn="ctr">
            <a:solidFill>
              <a:schemeClr val="tx1"/>
            </a:solidFill>
            <a:miter lim="800000"/>
            <a:headEnd/>
            <a:tailEnd/>
          </a:ln>
        </p:spPr>
        <p:txBody>
          <a:bodyPr wrap="none" lIns="68694" tIns="34347" rIns="68694" bIns="34347"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Access Plans</a:t>
            </a:r>
          </a:p>
        </p:txBody>
      </p:sp>
      <p:sp>
        <p:nvSpPr>
          <p:cNvPr id="46" name="Rectangle 13">
            <a:extLst>
              <a:ext uri="{FF2B5EF4-FFF2-40B4-BE49-F238E27FC236}">
                <a16:creationId xmlns:a16="http://schemas.microsoft.com/office/drawing/2014/main" id="{7725E713-F5F6-4B8F-84F2-F847320CFCDC}"/>
              </a:ext>
            </a:extLst>
          </p:cNvPr>
          <p:cNvSpPr>
            <a:spLocks noChangeArrowheads="1"/>
          </p:cNvSpPr>
          <p:nvPr/>
        </p:nvSpPr>
        <p:spPr bwMode="auto">
          <a:xfrm>
            <a:off x="5649973" y="2421673"/>
            <a:ext cx="759530" cy="139857"/>
          </a:xfrm>
          <a:prstGeom prst="rect">
            <a:avLst/>
          </a:prstGeom>
          <a:solidFill>
            <a:srgbClr val="E4005C">
              <a:alpha val="70195"/>
            </a:srgbClr>
          </a:solidFill>
          <a:ln w="9525" algn="ctr">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Meta Data</a:t>
            </a:r>
          </a:p>
        </p:txBody>
      </p:sp>
      <p:sp>
        <p:nvSpPr>
          <p:cNvPr id="47" name="Rectangle 14">
            <a:extLst>
              <a:ext uri="{FF2B5EF4-FFF2-40B4-BE49-F238E27FC236}">
                <a16:creationId xmlns:a16="http://schemas.microsoft.com/office/drawing/2014/main" id="{7E361645-1775-4368-B4AF-596D566A4DBB}"/>
              </a:ext>
            </a:extLst>
          </p:cNvPr>
          <p:cNvSpPr>
            <a:spLocks noChangeArrowheads="1"/>
          </p:cNvSpPr>
          <p:nvPr/>
        </p:nvSpPr>
        <p:spPr bwMode="auto">
          <a:xfrm>
            <a:off x="4623640" y="1952615"/>
            <a:ext cx="676691" cy="152767"/>
          </a:xfrm>
          <a:prstGeom prst="rect">
            <a:avLst/>
          </a:prstGeom>
          <a:solidFill>
            <a:srgbClr val="C58BF9">
              <a:alpha val="70195"/>
            </a:srgbClr>
          </a:solidFill>
          <a:ln w="9525">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b="1" dirty="0">
                <a:solidFill>
                  <a:srgbClr val="000000"/>
                </a:solidFill>
              </a:rPr>
              <a:t>Optimizer</a:t>
            </a:r>
          </a:p>
        </p:txBody>
      </p:sp>
      <p:sp>
        <p:nvSpPr>
          <p:cNvPr id="48" name="Flowchart: Data 47">
            <a:extLst>
              <a:ext uri="{FF2B5EF4-FFF2-40B4-BE49-F238E27FC236}">
                <a16:creationId xmlns:a16="http://schemas.microsoft.com/office/drawing/2014/main" id="{EEAA6576-8A03-4901-B95C-1007EAA0F973}"/>
              </a:ext>
            </a:extLst>
          </p:cNvPr>
          <p:cNvSpPr/>
          <p:nvPr/>
        </p:nvSpPr>
        <p:spPr>
          <a:xfrm>
            <a:off x="3569336" y="2535711"/>
            <a:ext cx="590625" cy="272182"/>
          </a:xfrm>
          <a:prstGeom prst="flowChartInputOutput">
            <a:avLst/>
          </a:prstGeom>
          <a:solidFill>
            <a:srgbClr val="DDC47F">
              <a:alpha val="78824"/>
            </a:srgbClr>
          </a:solidFill>
        </p:spPr>
        <p:style>
          <a:lnRef idx="2">
            <a:schemeClr val="accent1">
              <a:shade val="50000"/>
            </a:schemeClr>
          </a:lnRef>
          <a:fillRef idx="1">
            <a:schemeClr val="accent1"/>
          </a:fillRef>
          <a:effectRef idx="0">
            <a:schemeClr val="accent1"/>
          </a:effectRef>
          <a:fontRef idx="minor">
            <a:schemeClr val="lt1"/>
          </a:fontRef>
        </p:style>
        <p:txBody>
          <a:bodyPr lIns="68697" tIns="34348" rIns="68697" bIns="34348" anchor="ctr"/>
          <a:lstStyle/>
          <a:p>
            <a:pPr algn="ctr" eaLnBrk="1" hangingPunct="1">
              <a:defRPr/>
            </a:pPr>
            <a:r>
              <a:rPr lang="en-US" sz="813" dirty="0">
                <a:solidFill>
                  <a:srgbClr val="000000"/>
                </a:solidFill>
              </a:rPr>
              <a:t>RID</a:t>
            </a:r>
          </a:p>
          <a:p>
            <a:pPr algn="ctr" eaLnBrk="1" hangingPunct="1">
              <a:defRPr/>
            </a:pPr>
            <a:r>
              <a:rPr lang="en-US" sz="813" dirty="0">
                <a:solidFill>
                  <a:srgbClr val="000000"/>
                </a:solidFill>
              </a:rPr>
              <a:t>Pool</a:t>
            </a:r>
          </a:p>
        </p:txBody>
      </p:sp>
      <p:sp>
        <p:nvSpPr>
          <p:cNvPr id="49" name="Flowchart: Data 48">
            <a:extLst>
              <a:ext uri="{FF2B5EF4-FFF2-40B4-BE49-F238E27FC236}">
                <a16:creationId xmlns:a16="http://schemas.microsoft.com/office/drawing/2014/main" id="{4EEE3022-5649-4AC8-9408-8C16770944DA}"/>
              </a:ext>
            </a:extLst>
          </p:cNvPr>
          <p:cNvSpPr/>
          <p:nvPr/>
        </p:nvSpPr>
        <p:spPr>
          <a:xfrm>
            <a:off x="4981888" y="4426180"/>
            <a:ext cx="705739" cy="150615"/>
          </a:xfrm>
          <a:prstGeom prst="flowChartInputOutput">
            <a:avLst/>
          </a:prstGeom>
          <a:solidFill>
            <a:srgbClr val="DDC47F">
              <a:alpha val="78824"/>
            </a:srgbClr>
          </a:solidFill>
        </p:spPr>
        <p:style>
          <a:lnRef idx="2">
            <a:schemeClr val="accent1">
              <a:shade val="50000"/>
            </a:schemeClr>
          </a:lnRef>
          <a:fillRef idx="1">
            <a:schemeClr val="accent1"/>
          </a:fillRef>
          <a:effectRef idx="0">
            <a:schemeClr val="accent1"/>
          </a:effectRef>
          <a:fontRef idx="minor">
            <a:schemeClr val="lt1"/>
          </a:fontRef>
        </p:style>
        <p:txBody>
          <a:bodyPr lIns="68697" tIns="34348" rIns="68697" bIns="34348" anchor="ctr"/>
          <a:lstStyle/>
          <a:p>
            <a:pPr algn="ctr" eaLnBrk="1" hangingPunct="1">
              <a:defRPr/>
            </a:pPr>
            <a:r>
              <a:rPr lang="en-US" sz="813" dirty="0">
                <a:solidFill>
                  <a:srgbClr val="000000"/>
                </a:solidFill>
              </a:rPr>
              <a:t>RIDs</a:t>
            </a:r>
          </a:p>
        </p:txBody>
      </p:sp>
      <p:sp>
        <p:nvSpPr>
          <p:cNvPr id="50" name="Rectangle 7">
            <a:extLst>
              <a:ext uri="{FF2B5EF4-FFF2-40B4-BE49-F238E27FC236}">
                <a16:creationId xmlns:a16="http://schemas.microsoft.com/office/drawing/2014/main" id="{4C884265-0077-48C6-9012-44105241F8B1}"/>
              </a:ext>
            </a:extLst>
          </p:cNvPr>
          <p:cNvSpPr>
            <a:spLocks noChangeArrowheads="1"/>
          </p:cNvSpPr>
          <p:nvPr/>
        </p:nvSpPr>
        <p:spPr bwMode="auto">
          <a:xfrm>
            <a:off x="4262164" y="3191961"/>
            <a:ext cx="1187706" cy="309836"/>
          </a:xfrm>
          <a:prstGeom prst="rect">
            <a:avLst/>
          </a:prstGeom>
          <a:solidFill>
            <a:srgbClr val="0000FF">
              <a:alpha val="70195"/>
            </a:srgbClr>
          </a:solidFill>
          <a:ln w="9525" algn="ctr">
            <a:solidFill>
              <a:schemeClr val="tx1"/>
            </a:solidFill>
            <a:miter lim="800000"/>
            <a:headEnd/>
            <a:tailEnd/>
          </a:ln>
        </p:spPr>
        <p:txBody>
          <a:bodyPr wrap="none" lIns="68694" tIns="34347" rIns="68694" bIns="34347"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Dynamic Statement </a:t>
            </a:r>
          </a:p>
          <a:p>
            <a:pPr algn="ctr" eaLnBrk="1" hangingPunct="1">
              <a:spcBef>
                <a:spcPct val="0"/>
              </a:spcBef>
              <a:buClrTx/>
              <a:buSzTx/>
              <a:buFontTx/>
              <a:buNone/>
            </a:pPr>
            <a:r>
              <a:rPr lang="en-US" altLang="en-US" sz="1084" dirty="0">
                <a:solidFill>
                  <a:schemeClr val="bg1"/>
                </a:solidFill>
              </a:rPr>
              <a:t>Cache</a:t>
            </a:r>
          </a:p>
        </p:txBody>
      </p:sp>
      <p:sp>
        <p:nvSpPr>
          <p:cNvPr id="51" name="Isosceles Triangle 50">
            <a:extLst>
              <a:ext uri="{FF2B5EF4-FFF2-40B4-BE49-F238E27FC236}">
                <a16:creationId xmlns:a16="http://schemas.microsoft.com/office/drawing/2014/main" id="{55EE604E-DD26-4693-A140-14DA46F0C6A3}"/>
              </a:ext>
            </a:extLst>
          </p:cNvPr>
          <p:cNvSpPr/>
          <p:nvPr/>
        </p:nvSpPr>
        <p:spPr>
          <a:xfrm>
            <a:off x="5186294" y="3741331"/>
            <a:ext cx="411523" cy="44323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Line 30">
            <a:extLst>
              <a:ext uri="{FF2B5EF4-FFF2-40B4-BE49-F238E27FC236}">
                <a16:creationId xmlns:a16="http://schemas.microsoft.com/office/drawing/2014/main" id="{B0279C0A-70F3-46CC-A9D3-3E574AB772D5}"/>
              </a:ext>
            </a:extLst>
          </p:cNvPr>
          <p:cNvSpPr>
            <a:spLocks noChangeShapeType="1"/>
          </p:cNvSpPr>
          <p:nvPr/>
        </p:nvSpPr>
        <p:spPr bwMode="auto">
          <a:xfrm rot="16200000" flipH="1">
            <a:off x="5206735" y="4291916"/>
            <a:ext cx="330277" cy="1076"/>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53" name="Callout: Bent Line with No Border 52">
            <a:extLst>
              <a:ext uri="{FF2B5EF4-FFF2-40B4-BE49-F238E27FC236}">
                <a16:creationId xmlns:a16="http://schemas.microsoft.com/office/drawing/2014/main" id="{B15E924A-E441-4E3A-AAEA-DDFCD6B46C2A}"/>
              </a:ext>
            </a:extLst>
          </p:cNvPr>
          <p:cNvSpPr/>
          <p:nvPr/>
        </p:nvSpPr>
        <p:spPr>
          <a:xfrm>
            <a:off x="5734246" y="3527971"/>
            <a:ext cx="1419376" cy="539278"/>
          </a:xfrm>
          <a:prstGeom prst="callout2">
            <a:avLst>
              <a:gd name="adj1" fmla="val 18750"/>
              <a:gd name="adj2" fmla="val 2711"/>
              <a:gd name="adj3" fmla="val 18750"/>
              <a:gd name="adj4" fmla="val -16667"/>
              <a:gd name="adj5" fmla="val 40313"/>
              <a:gd name="adj6" fmla="val -23659"/>
            </a:avLst>
          </a:prstGeom>
          <a:solidFill>
            <a:schemeClr val="tx1">
              <a:lumMod val="60000"/>
              <a:lumOff val="4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Top of Index tree cache</a:t>
            </a:r>
          </a:p>
        </p:txBody>
      </p:sp>
      <p:sp>
        <p:nvSpPr>
          <p:cNvPr id="54" name="TextBox 53">
            <a:extLst>
              <a:ext uri="{FF2B5EF4-FFF2-40B4-BE49-F238E27FC236}">
                <a16:creationId xmlns:a16="http://schemas.microsoft.com/office/drawing/2014/main" id="{10E04CC1-2456-4703-BA01-D5E4520C8C5D}"/>
              </a:ext>
            </a:extLst>
          </p:cNvPr>
          <p:cNvSpPr txBox="1"/>
          <p:nvPr/>
        </p:nvSpPr>
        <p:spPr>
          <a:xfrm>
            <a:off x="1646849" y="1371600"/>
            <a:ext cx="994055" cy="369332"/>
          </a:xfrm>
          <a:prstGeom prst="rect">
            <a:avLst/>
          </a:prstGeom>
          <a:noFill/>
        </p:spPr>
        <p:txBody>
          <a:bodyPr wrap="none" rtlCol="0">
            <a:spAutoFit/>
          </a:bodyPr>
          <a:lstStyle/>
          <a:p>
            <a:r>
              <a:rPr lang="en-US" dirty="0">
                <a:solidFill>
                  <a:schemeClr val="bg1"/>
                </a:solidFill>
              </a:rPr>
              <a:t>Network</a:t>
            </a:r>
          </a:p>
        </p:txBody>
      </p:sp>
      <p:pic>
        <p:nvPicPr>
          <p:cNvPr id="55" name="Picture 54" descr="A close up of electronics&#10;&#10;Description automatically generated">
            <a:extLst>
              <a:ext uri="{FF2B5EF4-FFF2-40B4-BE49-F238E27FC236}">
                <a16:creationId xmlns:a16="http://schemas.microsoft.com/office/drawing/2014/main" id="{1639E487-53D8-4E05-9F50-BE2D978DFDC2}"/>
              </a:ext>
            </a:extLst>
          </p:cNvPr>
          <p:cNvPicPr>
            <a:picLocks noChangeAspect="1"/>
          </p:cNvPicPr>
          <p:nvPr/>
        </p:nvPicPr>
        <p:blipFill>
          <a:blip r:embed="rId3"/>
          <a:stretch>
            <a:fillRect/>
          </a:stretch>
        </p:blipFill>
        <p:spPr>
          <a:xfrm>
            <a:off x="40606" y="648940"/>
            <a:ext cx="1524000" cy="1524000"/>
          </a:xfrm>
          <a:prstGeom prst="rect">
            <a:avLst/>
          </a:prstGeom>
        </p:spPr>
      </p:pic>
      <p:cxnSp>
        <p:nvCxnSpPr>
          <p:cNvPr id="56" name="Straight Arrow Connector 55">
            <a:extLst>
              <a:ext uri="{FF2B5EF4-FFF2-40B4-BE49-F238E27FC236}">
                <a16:creationId xmlns:a16="http://schemas.microsoft.com/office/drawing/2014/main" id="{A0130D0F-0B71-44D1-A194-012BF06407AA}"/>
              </a:ext>
            </a:extLst>
          </p:cNvPr>
          <p:cNvCxnSpPr>
            <a:cxnSpLocks/>
            <a:stCxn id="23" idx="1"/>
          </p:cNvCxnSpPr>
          <p:nvPr/>
        </p:nvCxnSpPr>
        <p:spPr>
          <a:xfrm flipH="1" flipV="1">
            <a:off x="1172308" y="1361989"/>
            <a:ext cx="2080736" cy="48951"/>
          </a:xfrm>
          <a:prstGeom prst="straightConnector1">
            <a:avLst/>
          </a:prstGeom>
          <a:ln>
            <a:solidFill>
              <a:srgbClr val="00FF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727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561FB1A-FEC9-4AD3-9A84-DE9791750592}"/>
              </a:ext>
            </a:extLst>
          </p:cNvPr>
          <p:cNvSpPr txBox="1">
            <a:spLocks/>
          </p:cNvSpPr>
          <p:nvPr/>
        </p:nvSpPr>
        <p:spPr>
          <a:xfrm>
            <a:off x="6554738" y="4922956"/>
            <a:ext cx="1432994" cy="344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687468" rtl="0" eaLnBrk="1" latinLnBrk="0" hangingPunct="1">
              <a:spcBef>
                <a:spcPct val="20000"/>
              </a:spcBef>
              <a:buClr>
                <a:schemeClr val="tx1"/>
              </a:buClr>
              <a:buSzPct val="70000"/>
              <a:buFont typeface="Monotype Sorts"/>
              <a:buChar char="w"/>
              <a:defRPr sz="2372" kern="1200">
                <a:solidFill>
                  <a:schemeClr val="tx1"/>
                </a:solidFill>
                <a:latin typeface="Arial" panose="020B0604020202020204" pitchFamily="34" charset="0"/>
                <a:ea typeface="+mn-ea"/>
                <a:cs typeface="+mn-cs"/>
              </a:defRPr>
            </a:lvl1pPr>
            <a:lvl2pPr marL="503497" indent="-193653" algn="l" defTabSz="687468" rtl="0" eaLnBrk="1" latinLnBrk="0" hangingPunct="1">
              <a:spcBef>
                <a:spcPct val="20000"/>
              </a:spcBef>
              <a:buChar char="»"/>
              <a:defRPr sz="2101" kern="1200">
                <a:solidFill>
                  <a:schemeClr val="tx1"/>
                </a:solidFill>
                <a:latin typeface="Arial" panose="020B0604020202020204" pitchFamily="34" charset="0"/>
                <a:ea typeface="+mn-ea"/>
                <a:cs typeface="+mn-cs"/>
              </a:defRPr>
            </a:lvl2pPr>
            <a:lvl3pPr marL="774611" indent="-154922" algn="l" defTabSz="687468" rtl="0" eaLnBrk="1" latinLnBrk="0" hangingPunct="1">
              <a:spcBef>
                <a:spcPct val="20000"/>
              </a:spcBef>
              <a:buChar char="•"/>
              <a:defRPr sz="1830" kern="1200">
                <a:solidFill>
                  <a:schemeClr val="tx1"/>
                </a:solidFill>
                <a:latin typeface="Arial" panose="020B0604020202020204" pitchFamily="34" charset="0"/>
                <a:ea typeface="+mn-ea"/>
                <a:cs typeface="+mn-cs"/>
              </a:defRPr>
            </a:lvl3pPr>
            <a:lvl4pPr marL="1084456" indent="-154922" algn="l" defTabSz="687468" rtl="0" eaLnBrk="1" latinLnBrk="0" hangingPunct="1">
              <a:spcBef>
                <a:spcPct val="20000"/>
              </a:spcBef>
              <a:buChar char="–"/>
              <a:defRPr sz="1491" kern="1200">
                <a:solidFill>
                  <a:schemeClr val="tx1"/>
                </a:solidFill>
                <a:latin typeface="Arial" panose="020B0604020202020204" pitchFamily="34" charset="0"/>
                <a:ea typeface="+mn-ea"/>
                <a:cs typeface="+mn-cs"/>
              </a:defRPr>
            </a:lvl4pPr>
            <a:lvl5pPr marL="1394300" indent="-154922" algn="l" defTabSz="687468" rtl="0" eaLnBrk="1" latinLnBrk="0" hangingPunct="1">
              <a:spcBef>
                <a:spcPct val="20000"/>
              </a:spcBef>
              <a:buChar char="»"/>
              <a:defRPr sz="1491" kern="1200">
                <a:solidFill>
                  <a:schemeClr val="tx1"/>
                </a:solidFill>
                <a:latin typeface="Arial" panose="020B0604020202020204" pitchFamily="34" charset="0"/>
                <a:ea typeface="+mn-ea"/>
                <a:cs typeface="+mn-cs"/>
              </a:defRPr>
            </a:lvl5pPr>
            <a:lvl6pPr marL="1704144"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6pPr>
            <a:lvl7pPr marL="2013989"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7pPr>
            <a:lvl8pPr marL="2323833"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8pPr>
            <a:lvl9pPr marL="2633678"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9pPr>
          </a:lstStyle>
          <a:p>
            <a:pPr>
              <a:spcBef>
                <a:spcPct val="0"/>
              </a:spcBef>
              <a:buClrTx/>
              <a:buSzTx/>
              <a:buFontTx/>
              <a:buNone/>
            </a:pPr>
            <a:fld id="{A0FC7A1F-EA11-43EE-950A-C17B33F403C3}" type="slidenum">
              <a:rPr lang="en-US" altLang="en-US" sz="1084" smtClean="0"/>
              <a:pPr>
                <a:spcBef>
                  <a:spcPct val="0"/>
                </a:spcBef>
                <a:buClrTx/>
                <a:buSzTx/>
                <a:buFontTx/>
                <a:buNone/>
              </a:pPr>
              <a:t>19</a:t>
            </a:fld>
            <a:endParaRPr lang="en-US" altLang="en-US" sz="1084"/>
          </a:p>
        </p:txBody>
      </p:sp>
      <p:grpSp>
        <p:nvGrpSpPr>
          <p:cNvPr id="6" name="Group 2">
            <a:extLst>
              <a:ext uri="{FF2B5EF4-FFF2-40B4-BE49-F238E27FC236}">
                <a16:creationId xmlns:a16="http://schemas.microsoft.com/office/drawing/2014/main" id="{CE9A8137-E0DA-47D7-A473-4345FAB00CF8}"/>
              </a:ext>
            </a:extLst>
          </p:cNvPr>
          <p:cNvGrpSpPr>
            <a:grpSpLocks/>
          </p:cNvGrpSpPr>
          <p:nvPr/>
        </p:nvGrpSpPr>
        <p:grpSpPr bwMode="auto">
          <a:xfrm>
            <a:off x="2107294" y="1239345"/>
            <a:ext cx="4907459" cy="3700825"/>
            <a:chOff x="906" y="1062"/>
            <a:chExt cx="4422" cy="3440"/>
          </a:xfrm>
        </p:grpSpPr>
        <p:grpSp>
          <p:nvGrpSpPr>
            <p:cNvPr id="7" name="Group 3">
              <a:extLst>
                <a:ext uri="{FF2B5EF4-FFF2-40B4-BE49-F238E27FC236}">
                  <a16:creationId xmlns:a16="http://schemas.microsoft.com/office/drawing/2014/main" id="{8895D9E5-79C0-45E9-BF77-2F0E887D0EA6}"/>
                </a:ext>
              </a:extLst>
            </p:cNvPr>
            <p:cNvGrpSpPr>
              <a:grpSpLocks/>
            </p:cNvGrpSpPr>
            <p:nvPr/>
          </p:nvGrpSpPr>
          <p:grpSpPr bwMode="auto">
            <a:xfrm>
              <a:off x="906" y="1062"/>
              <a:ext cx="4422" cy="2784"/>
              <a:chOff x="906" y="1062"/>
              <a:chExt cx="4422" cy="2784"/>
            </a:xfrm>
          </p:grpSpPr>
          <p:sp>
            <p:nvSpPr>
              <p:cNvPr id="11" name="AutoShape 4">
                <a:extLst>
                  <a:ext uri="{FF2B5EF4-FFF2-40B4-BE49-F238E27FC236}">
                    <a16:creationId xmlns:a16="http://schemas.microsoft.com/office/drawing/2014/main" id="{FE31312B-E6E3-4194-9ADA-E3CB44009C2F}"/>
                  </a:ext>
                </a:extLst>
              </p:cNvPr>
              <p:cNvSpPr>
                <a:spLocks noChangeArrowheads="1"/>
              </p:cNvSpPr>
              <p:nvPr/>
            </p:nvSpPr>
            <p:spPr bwMode="auto">
              <a:xfrm>
                <a:off x="906" y="1615"/>
                <a:ext cx="4422" cy="2231"/>
              </a:xfrm>
              <a:prstGeom prst="roundRect">
                <a:avLst>
                  <a:gd name="adj" fmla="val 10963"/>
                </a:avLst>
              </a:prstGeom>
              <a:solidFill>
                <a:srgbClr val="DDDDD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dirty="0"/>
              </a:p>
            </p:txBody>
          </p:sp>
          <p:sp>
            <p:nvSpPr>
              <p:cNvPr id="12" name="AutoShape 5">
                <a:extLst>
                  <a:ext uri="{FF2B5EF4-FFF2-40B4-BE49-F238E27FC236}">
                    <a16:creationId xmlns:a16="http://schemas.microsoft.com/office/drawing/2014/main" id="{BDFCC391-9911-47F5-812B-9C389490482C}"/>
                  </a:ext>
                </a:extLst>
              </p:cNvPr>
              <p:cNvSpPr>
                <a:spLocks noChangeArrowheads="1"/>
              </p:cNvSpPr>
              <p:nvPr/>
            </p:nvSpPr>
            <p:spPr bwMode="auto">
              <a:xfrm>
                <a:off x="4076" y="2397"/>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Directory</a:t>
                </a:r>
              </a:p>
            </p:txBody>
          </p:sp>
          <p:sp>
            <p:nvSpPr>
              <p:cNvPr id="13" name="AutoShape 6" descr="Water droplets">
                <a:extLst>
                  <a:ext uri="{FF2B5EF4-FFF2-40B4-BE49-F238E27FC236}">
                    <a16:creationId xmlns:a16="http://schemas.microsoft.com/office/drawing/2014/main" id="{0FC8647B-3CD9-4119-BF80-0B041DD0DFAC}"/>
                  </a:ext>
                </a:extLst>
              </p:cNvPr>
              <p:cNvSpPr>
                <a:spLocks noChangeArrowheads="1"/>
              </p:cNvSpPr>
              <p:nvPr/>
            </p:nvSpPr>
            <p:spPr bwMode="auto">
              <a:xfrm>
                <a:off x="2138" y="1774"/>
                <a:ext cx="1812" cy="1381"/>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4" name="AutoShape 7">
                <a:extLst>
                  <a:ext uri="{FF2B5EF4-FFF2-40B4-BE49-F238E27FC236}">
                    <a16:creationId xmlns:a16="http://schemas.microsoft.com/office/drawing/2014/main" id="{84321361-1A9F-4702-AEFC-5DCFE5551FB9}"/>
                  </a:ext>
                </a:extLst>
              </p:cNvPr>
              <p:cNvSpPr>
                <a:spLocks noChangeArrowheads="1"/>
              </p:cNvSpPr>
              <p:nvPr/>
            </p:nvSpPr>
            <p:spPr bwMode="auto">
              <a:xfrm>
                <a:off x="1066" y="1668"/>
                <a:ext cx="959" cy="692"/>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Work</a:t>
                </a:r>
              </a:p>
              <a:p>
                <a:pPr algn="ctr" defTabSz="687439">
                  <a:defRPr/>
                </a:pPr>
                <a:r>
                  <a:rPr lang="en-US" sz="1694" b="1" dirty="0">
                    <a:effectLst>
                      <a:outerShdw blurRad="38100" dist="38100" dir="2700000" algn="tl">
                        <a:srgbClr val="000000"/>
                      </a:outerShdw>
                    </a:effectLst>
                    <a:latin typeface="Arial" charset="0"/>
                  </a:rPr>
                  <a:t>Files</a:t>
                </a:r>
              </a:p>
            </p:txBody>
          </p:sp>
          <p:sp>
            <p:nvSpPr>
              <p:cNvPr id="15" name="Text Box 8">
                <a:extLst>
                  <a:ext uri="{FF2B5EF4-FFF2-40B4-BE49-F238E27FC236}">
                    <a16:creationId xmlns:a16="http://schemas.microsoft.com/office/drawing/2014/main" id="{218D4598-AB01-48C6-856D-224D872941E6}"/>
                  </a:ext>
                </a:extLst>
              </p:cNvPr>
              <p:cNvSpPr txBox="1">
                <a:spLocks noChangeArrowheads="1"/>
              </p:cNvSpPr>
              <p:nvPr/>
            </p:nvSpPr>
            <p:spPr bwMode="auto">
              <a:xfrm>
                <a:off x="2174" y="2890"/>
                <a:ext cx="166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16" name="AutoShape 9">
                <a:extLst>
                  <a:ext uri="{FF2B5EF4-FFF2-40B4-BE49-F238E27FC236}">
                    <a16:creationId xmlns:a16="http://schemas.microsoft.com/office/drawing/2014/main" id="{CE78C174-1068-4559-8726-86D5500C51FE}"/>
                  </a:ext>
                </a:extLst>
              </p:cNvPr>
              <p:cNvSpPr>
                <a:spLocks noChangeArrowheads="1"/>
              </p:cNvSpPr>
              <p:nvPr/>
            </p:nvSpPr>
            <p:spPr bwMode="auto">
              <a:xfrm>
                <a:off x="3047" y="1062"/>
                <a:ext cx="1046" cy="487"/>
              </a:xfrm>
              <a:prstGeom prst="downArrowCallout">
                <a:avLst>
                  <a:gd name="adj1" fmla="val 57726"/>
                  <a:gd name="adj2" fmla="val 57726"/>
                  <a:gd name="adj3" fmla="val 16667"/>
                  <a:gd name="adj4" fmla="val 66667"/>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7" tIns="34348" rIns="68697" bIns="34348"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SQL</a:t>
                </a:r>
              </a:p>
            </p:txBody>
          </p:sp>
          <p:sp>
            <p:nvSpPr>
              <p:cNvPr id="17" name="Oval 10">
                <a:extLst>
                  <a:ext uri="{FF2B5EF4-FFF2-40B4-BE49-F238E27FC236}">
                    <a16:creationId xmlns:a16="http://schemas.microsoft.com/office/drawing/2014/main" id="{F691A37D-E22F-48A8-816F-11EEA76CC50F}"/>
                  </a:ext>
                </a:extLst>
              </p:cNvPr>
              <p:cNvSpPr>
                <a:spLocks noChangeArrowheads="1"/>
              </p:cNvSpPr>
              <p:nvPr/>
            </p:nvSpPr>
            <p:spPr bwMode="auto">
              <a:xfrm>
                <a:off x="4421" y="2455"/>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nvGrpSpPr>
              <p:cNvPr id="18" name="Group 11">
                <a:extLst>
                  <a:ext uri="{FF2B5EF4-FFF2-40B4-BE49-F238E27FC236}">
                    <a16:creationId xmlns:a16="http://schemas.microsoft.com/office/drawing/2014/main" id="{6D3E835C-6031-408E-8FBE-51FD1229394C}"/>
                  </a:ext>
                </a:extLst>
              </p:cNvPr>
              <p:cNvGrpSpPr>
                <a:grpSpLocks/>
              </p:cNvGrpSpPr>
              <p:nvPr/>
            </p:nvGrpSpPr>
            <p:grpSpPr bwMode="auto">
              <a:xfrm>
                <a:off x="4489" y="2291"/>
                <a:ext cx="134" cy="207"/>
                <a:chOff x="4646" y="2400"/>
                <a:chExt cx="121" cy="187"/>
              </a:xfrm>
            </p:grpSpPr>
            <p:sp>
              <p:nvSpPr>
                <p:cNvPr id="20" name="Rectangle 12">
                  <a:extLst>
                    <a:ext uri="{FF2B5EF4-FFF2-40B4-BE49-F238E27FC236}">
                      <a16:creationId xmlns:a16="http://schemas.microsoft.com/office/drawing/2014/main" id="{9B2CD9DA-805A-40E5-8CBC-B7DCF5414113}"/>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1" name="AutoShape 13">
                  <a:extLst>
                    <a:ext uri="{FF2B5EF4-FFF2-40B4-BE49-F238E27FC236}">
                      <a16:creationId xmlns:a16="http://schemas.microsoft.com/office/drawing/2014/main" id="{CAD3FAE7-0251-456F-9B49-3878843DCCCF}"/>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19" name="AutoShape 14">
                <a:extLst>
                  <a:ext uri="{FF2B5EF4-FFF2-40B4-BE49-F238E27FC236}">
                    <a16:creationId xmlns:a16="http://schemas.microsoft.com/office/drawing/2014/main" id="{5505118D-FE94-4FB1-8A92-47D6B985FCC6}"/>
                  </a:ext>
                </a:extLst>
              </p:cNvPr>
              <p:cNvSpPr>
                <a:spLocks noChangeArrowheads="1"/>
              </p:cNvSpPr>
              <p:nvPr/>
            </p:nvSpPr>
            <p:spPr bwMode="auto">
              <a:xfrm>
                <a:off x="4076" y="1721"/>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Catalog</a:t>
                </a:r>
              </a:p>
            </p:txBody>
          </p:sp>
        </p:grpSp>
        <p:sp>
          <p:nvSpPr>
            <p:cNvPr id="8" name="AutoShape 15">
              <a:extLst>
                <a:ext uri="{FF2B5EF4-FFF2-40B4-BE49-F238E27FC236}">
                  <a16:creationId xmlns:a16="http://schemas.microsoft.com/office/drawing/2014/main" id="{3017C539-F40B-49CF-BB60-5FBCE30CB2B1}"/>
                </a:ext>
              </a:extLst>
            </p:cNvPr>
            <p:cNvSpPr>
              <a:spLocks noChangeArrowheads="1"/>
            </p:cNvSpPr>
            <p:nvPr/>
          </p:nvSpPr>
          <p:spPr bwMode="auto">
            <a:xfrm>
              <a:off x="2038" y="4005"/>
              <a:ext cx="959" cy="497"/>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Data</a:t>
              </a:r>
            </a:p>
          </p:txBody>
        </p:sp>
        <p:sp>
          <p:nvSpPr>
            <p:cNvPr id="9" name="Oval 16">
              <a:extLst>
                <a:ext uri="{FF2B5EF4-FFF2-40B4-BE49-F238E27FC236}">
                  <a16:creationId xmlns:a16="http://schemas.microsoft.com/office/drawing/2014/main" id="{A6179241-8EAE-4F98-9000-04A5BF5B4791}"/>
                </a:ext>
              </a:extLst>
            </p:cNvPr>
            <p:cNvSpPr>
              <a:spLocks noChangeArrowheads="1"/>
            </p:cNvSpPr>
            <p:nvPr/>
          </p:nvSpPr>
          <p:spPr bwMode="auto">
            <a:xfrm>
              <a:off x="2383" y="4021"/>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0" name="Line 17">
              <a:extLst>
                <a:ext uri="{FF2B5EF4-FFF2-40B4-BE49-F238E27FC236}">
                  <a16:creationId xmlns:a16="http://schemas.microsoft.com/office/drawing/2014/main" id="{AE1728E7-9CDC-4D07-9C75-53631C1F9638}"/>
                </a:ext>
              </a:extLst>
            </p:cNvPr>
            <p:cNvSpPr>
              <a:spLocks noChangeShapeType="1"/>
            </p:cNvSpPr>
            <p:nvPr/>
          </p:nvSpPr>
          <p:spPr bwMode="auto">
            <a:xfrm rot="16200000" flipH="1">
              <a:off x="2365" y="3892"/>
              <a:ext cx="306" cy="1"/>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sz="1220"/>
            </a:p>
          </p:txBody>
        </p:sp>
      </p:grpSp>
      <p:sp>
        <p:nvSpPr>
          <p:cNvPr id="22" name="Rectangle 18">
            <a:extLst>
              <a:ext uri="{FF2B5EF4-FFF2-40B4-BE49-F238E27FC236}">
                <a16:creationId xmlns:a16="http://schemas.microsoft.com/office/drawing/2014/main" id="{10AB19A5-23BE-4C2F-8470-80689276F495}"/>
              </a:ext>
            </a:extLst>
          </p:cNvPr>
          <p:cNvSpPr>
            <a:spLocks noChangeArrowheads="1"/>
          </p:cNvSpPr>
          <p:nvPr/>
        </p:nvSpPr>
        <p:spPr bwMode="auto">
          <a:xfrm>
            <a:off x="3253045" y="3778283"/>
            <a:ext cx="1933249" cy="398054"/>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830" dirty="0">
                <a:solidFill>
                  <a:schemeClr val="bg1"/>
                </a:solidFill>
                <a:effectLst>
                  <a:outerShdw blurRad="38100" dist="38100" dir="2700000" algn="tl">
                    <a:srgbClr val="000000"/>
                  </a:outerShdw>
                </a:effectLst>
                <a:latin typeface="Arial" charset="0"/>
              </a:rPr>
              <a:t>Buffer Manager</a:t>
            </a:r>
          </a:p>
        </p:txBody>
      </p:sp>
      <p:sp>
        <p:nvSpPr>
          <p:cNvPr id="23" name="Rectangle 19">
            <a:extLst>
              <a:ext uri="{FF2B5EF4-FFF2-40B4-BE49-F238E27FC236}">
                <a16:creationId xmlns:a16="http://schemas.microsoft.com/office/drawing/2014/main" id="{0A12D83E-F4E3-49B2-9C99-C14C08DA2790}"/>
              </a:ext>
            </a:extLst>
          </p:cNvPr>
          <p:cNvSpPr>
            <a:spLocks noChangeArrowheads="1"/>
          </p:cNvSpPr>
          <p:nvPr/>
        </p:nvSpPr>
        <p:spPr bwMode="auto">
          <a:xfrm>
            <a:off x="3253044" y="1235450"/>
            <a:ext cx="1032788" cy="350980"/>
          </a:xfrm>
          <a:prstGeom prst="rect">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4" tIns="34347" rIns="68694" bIns="34347"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Result</a:t>
            </a:r>
          </a:p>
        </p:txBody>
      </p:sp>
      <p:sp>
        <p:nvSpPr>
          <p:cNvPr id="24" name="Rectangle 20">
            <a:extLst>
              <a:ext uri="{FF2B5EF4-FFF2-40B4-BE49-F238E27FC236}">
                <a16:creationId xmlns:a16="http://schemas.microsoft.com/office/drawing/2014/main" id="{19BB08CA-72CC-4028-AB2C-8B7E02BDA9CC}"/>
              </a:ext>
            </a:extLst>
          </p:cNvPr>
          <p:cNvSpPr>
            <a:spLocks noGrp="1" noChangeArrowheads="1"/>
          </p:cNvSpPr>
          <p:nvPr>
            <p:ph type="title"/>
          </p:nvPr>
        </p:nvSpPr>
        <p:spPr>
          <a:xfrm>
            <a:off x="1877405" y="148661"/>
            <a:ext cx="8412480" cy="685704"/>
          </a:xfrm>
        </p:spPr>
        <p:txBody>
          <a:bodyPr/>
          <a:lstStyle/>
          <a:p>
            <a:pPr eaLnBrk="1" hangingPunct="1"/>
            <a:r>
              <a:rPr lang="en-US" altLang="en-US" dirty="0"/>
              <a:t>What Could Go Wrong?</a:t>
            </a:r>
            <a:endParaRPr kumimoji="1" lang="en-US" altLang="en-US" dirty="0"/>
          </a:p>
        </p:txBody>
      </p:sp>
      <p:sp>
        <p:nvSpPr>
          <p:cNvPr id="25" name="Line 21">
            <a:extLst>
              <a:ext uri="{FF2B5EF4-FFF2-40B4-BE49-F238E27FC236}">
                <a16:creationId xmlns:a16="http://schemas.microsoft.com/office/drawing/2014/main" id="{AF160256-B7BD-4122-909E-3A54C698787F}"/>
              </a:ext>
            </a:extLst>
          </p:cNvPr>
          <p:cNvSpPr>
            <a:spLocks noChangeShapeType="1"/>
          </p:cNvSpPr>
          <p:nvPr/>
        </p:nvSpPr>
        <p:spPr bwMode="auto">
          <a:xfrm rot="10800000" flipH="1">
            <a:off x="5027073" y="2290424"/>
            <a:ext cx="515319" cy="1075"/>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6" name="Line 22">
            <a:extLst>
              <a:ext uri="{FF2B5EF4-FFF2-40B4-BE49-F238E27FC236}">
                <a16:creationId xmlns:a16="http://schemas.microsoft.com/office/drawing/2014/main" id="{36F0B596-7515-4EEA-9B48-56492199E3FC}"/>
              </a:ext>
            </a:extLst>
          </p:cNvPr>
          <p:cNvSpPr>
            <a:spLocks noChangeShapeType="1"/>
          </p:cNvSpPr>
          <p:nvPr/>
        </p:nvSpPr>
        <p:spPr bwMode="auto">
          <a:xfrm flipH="1">
            <a:off x="3278864" y="2290423"/>
            <a:ext cx="543289" cy="0"/>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7" name="Line 23">
            <a:extLst>
              <a:ext uri="{FF2B5EF4-FFF2-40B4-BE49-F238E27FC236}">
                <a16:creationId xmlns:a16="http://schemas.microsoft.com/office/drawing/2014/main" id="{AAE70FB9-F243-4B56-9D2B-2C79DB7C2359}"/>
              </a:ext>
            </a:extLst>
          </p:cNvPr>
          <p:cNvSpPr>
            <a:spLocks noChangeShapeType="1"/>
          </p:cNvSpPr>
          <p:nvPr/>
        </p:nvSpPr>
        <p:spPr bwMode="auto">
          <a:xfrm flipH="1">
            <a:off x="4985116" y="3140322"/>
            <a:ext cx="545441" cy="0"/>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8" name="Rectangle 24">
            <a:extLst>
              <a:ext uri="{FF2B5EF4-FFF2-40B4-BE49-F238E27FC236}">
                <a16:creationId xmlns:a16="http://schemas.microsoft.com/office/drawing/2014/main" id="{7BB4AEBD-8168-4522-ABC2-54BAF6A1D50A}"/>
              </a:ext>
            </a:extLst>
          </p:cNvPr>
          <p:cNvSpPr>
            <a:spLocks noChangeArrowheads="1"/>
          </p:cNvSpPr>
          <p:nvPr/>
        </p:nvSpPr>
        <p:spPr bwMode="auto">
          <a:xfrm>
            <a:off x="3755452" y="2067728"/>
            <a:ext cx="1236119" cy="407736"/>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2 </a:t>
            </a:r>
          </a:p>
        </p:txBody>
      </p:sp>
      <p:sp>
        <p:nvSpPr>
          <p:cNvPr id="29" name="Line 25">
            <a:extLst>
              <a:ext uri="{FF2B5EF4-FFF2-40B4-BE49-F238E27FC236}">
                <a16:creationId xmlns:a16="http://schemas.microsoft.com/office/drawing/2014/main" id="{12338DE4-9242-4D21-97C9-A5AF645B7707}"/>
              </a:ext>
            </a:extLst>
          </p:cNvPr>
          <p:cNvSpPr>
            <a:spLocks noChangeShapeType="1"/>
          </p:cNvSpPr>
          <p:nvPr/>
        </p:nvSpPr>
        <p:spPr bwMode="auto">
          <a:xfrm rot="5400000" flipH="1">
            <a:off x="4242261" y="2677180"/>
            <a:ext cx="371159" cy="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30" name="Line 26">
            <a:extLst>
              <a:ext uri="{FF2B5EF4-FFF2-40B4-BE49-F238E27FC236}">
                <a16:creationId xmlns:a16="http://schemas.microsoft.com/office/drawing/2014/main" id="{24E64534-DD0D-4E5E-8EC0-DB602CF9E501}"/>
              </a:ext>
            </a:extLst>
          </p:cNvPr>
          <p:cNvSpPr>
            <a:spLocks noChangeShapeType="1"/>
          </p:cNvSpPr>
          <p:nvPr/>
        </p:nvSpPr>
        <p:spPr bwMode="auto">
          <a:xfrm rot="16200000" flipH="1">
            <a:off x="4127687" y="3478129"/>
            <a:ext cx="600308" cy="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grpSp>
        <p:nvGrpSpPr>
          <p:cNvPr id="31" name="Group 27">
            <a:extLst>
              <a:ext uri="{FF2B5EF4-FFF2-40B4-BE49-F238E27FC236}">
                <a16:creationId xmlns:a16="http://schemas.microsoft.com/office/drawing/2014/main" id="{F652D086-E32F-4606-AE89-DB78B0297AFA}"/>
              </a:ext>
            </a:extLst>
          </p:cNvPr>
          <p:cNvGrpSpPr>
            <a:grpSpLocks/>
          </p:cNvGrpSpPr>
          <p:nvPr/>
        </p:nvGrpSpPr>
        <p:grpSpPr bwMode="auto">
          <a:xfrm>
            <a:off x="4456888" y="4405487"/>
            <a:ext cx="1032788" cy="577716"/>
            <a:chOff x="2784" y="3792"/>
            <a:chExt cx="864" cy="336"/>
          </a:xfrm>
        </p:grpSpPr>
        <p:sp>
          <p:nvSpPr>
            <p:cNvPr id="32" name="AutoShape 28">
              <a:extLst>
                <a:ext uri="{FF2B5EF4-FFF2-40B4-BE49-F238E27FC236}">
                  <a16:creationId xmlns:a16="http://schemas.microsoft.com/office/drawing/2014/main" id="{BDFFF3C3-5A00-44E6-AF0B-0789A1925CC9}"/>
                </a:ext>
              </a:extLst>
            </p:cNvPr>
            <p:cNvSpPr>
              <a:spLocks noChangeArrowheads="1"/>
            </p:cNvSpPr>
            <p:nvPr/>
          </p:nvSpPr>
          <p:spPr bwMode="auto">
            <a:xfrm>
              <a:off x="2784" y="3792"/>
              <a:ext cx="864" cy="33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Index</a:t>
              </a:r>
            </a:p>
          </p:txBody>
        </p:sp>
        <p:sp>
          <p:nvSpPr>
            <p:cNvPr id="33" name="Oval 29">
              <a:extLst>
                <a:ext uri="{FF2B5EF4-FFF2-40B4-BE49-F238E27FC236}">
                  <a16:creationId xmlns:a16="http://schemas.microsoft.com/office/drawing/2014/main" id="{C11836E4-319C-4B0D-9CB1-99D855F8BE24}"/>
                </a:ext>
              </a:extLst>
            </p:cNvPr>
            <p:cNvSpPr>
              <a:spLocks noChangeArrowheads="1"/>
            </p:cNvSpPr>
            <p:nvPr/>
          </p:nvSpPr>
          <p:spPr bwMode="auto">
            <a:xfrm>
              <a:off x="3095" y="3806"/>
              <a:ext cx="242" cy="62"/>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34" name="Line 30">
            <a:extLst>
              <a:ext uri="{FF2B5EF4-FFF2-40B4-BE49-F238E27FC236}">
                <a16:creationId xmlns:a16="http://schemas.microsoft.com/office/drawing/2014/main" id="{AE0A69CE-C9C9-4B1D-B8E2-EC90F8950666}"/>
              </a:ext>
            </a:extLst>
          </p:cNvPr>
          <p:cNvSpPr>
            <a:spLocks noChangeShapeType="1"/>
          </p:cNvSpPr>
          <p:nvPr/>
        </p:nvSpPr>
        <p:spPr bwMode="auto">
          <a:xfrm rot="16200000" flipH="1">
            <a:off x="4808681" y="4283919"/>
            <a:ext cx="330277" cy="1076"/>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35" name="AutoShape 31">
            <a:extLst>
              <a:ext uri="{FF2B5EF4-FFF2-40B4-BE49-F238E27FC236}">
                <a16:creationId xmlns:a16="http://schemas.microsoft.com/office/drawing/2014/main" id="{EF6932C5-83AB-4C0B-B77C-C462CEFE55FC}"/>
              </a:ext>
            </a:extLst>
          </p:cNvPr>
          <p:cNvSpPr>
            <a:spLocks noChangeArrowheads="1"/>
          </p:cNvSpPr>
          <p:nvPr/>
        </p:nvSpPr>
        <p:spPr bwMode="ltGray">
          <a:xfrm>
            <a:off x="3483270" y="1548107"/>
            <a:ext cx="572337" cy="514242"/>
          </a:xfrm>
          <a:prstGeom prst="upArrow">
            <a:avLst>
              <a:gd name="adj1" fmla="val 43935"/>
              <a:gd name="adj2" fmla="val 34259"/>
            </a:avLst>
          </a:prstGeom>
          <a:gradFill rotWithShape="0">
            <a:gsLst>
              <a:gs pos="0">
                <a:srgbClr val="CC0000"/>
              </a:gs>
              <a:gs pos="100000">
                <a:srgbClr val="5E0000"/>
              </a:gs>
            </a:gsLst>
            <a:lin ang="5400000" scaled="1"/>
          </a:gradFill>
          <a:ln w="9525">
            <a:miter lim="800000"/>
            <a:headEnd/>
            <a:tailEnd/>
          </a:ln>
          <a:scene3d>
            <a:camera prst="legacyObliqueBottomRight"/>
            <a:lightRig rig="legacyFlat3" dir="t"/>
          </a:scene3d>
          <a:sp3d extrusionH="176200" prstMaterial="legacyMatte">
            <a:bevelT w="13500" h="13500" prst="angle"/>
            <a:bevelB w="13500" h="13500" prst="angle"/>
            <a:extrusionClr>
              <a:srgbClr val="CC0000"/>
            </a:extrusionClr>
            <a:contourClr>
              <a:srgbClr val="CC0000"/>
            </a:contourClr>
          </a:sp3d>
        </p:spPr>
        <p:txBody>
          <a:bodyPr wrap="none" lIns="68694" tIns="34347" rIns="68694" bIns="34347" anchor="ctr">
            <a:flatTx/>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30"/>
          </a:p>
        </p:txBody>
      </p:sp>
      <p:sp>
        <p:nvSpPr>
          <p:cNvPr id="36" name="Rectangle 32">
            <a:extLst>
              <a:ext uri="{FF2B5EF4-FFF2-40B4-BE49-F238E27FC236}">
                <a16:creationId xmlns:a16="http://schemas.microsoft.com/office/drawing/2014/main" id="{56358377-0AE1-4EB1-98C2-1C40C2D4794B}"/>
              </a:ext>
            </a:extLst>
          </p:cNvPr>
          <p:cNvSpPr>
            <a:spLocks noChangeArrowheads="1"/>
          </p:cNvSpPr>
          <p:nvPr/>
        </p:nvSpPr>
        <p:spPr bwMode="auto">
          <a:xfrm>
            <a:off x="3487573" y="2860608"/>
            <a:ext cx="1514756" cy="353945"/>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1 </a:t>
            </a:r>
          </a:p>
        </p:txBody>
      </p:sp>
      <p:cxnSp>
        <p:nvCxnSpPr>
          <p:cNvPr id="37" name="AutoShape 33">
            <a:extLst>
              <a:ext uri="{FF2B5EF4-FFF2-40B4-BE49-F238E27FC236}">
                <a16:creationId xmlns:a16="http://schemas.microsoft.com/office/drawing/2014/main" id="{70D46D9D-C776-40F1-A8DF-9FA8235C6901}"/>
              </a:ext>
            </a:extLst>
          </p:cNvPr>
          <p:cNvCxnSpPr>
            <a:cxnSpLocks noChangeShapeType="1"/>
            <a:stCxn id="16" idx="2"/>
          </p:cNvCxnSpPr>
          <p:nvPr/>
        </p:nvCxnSpPr>
        <p:spPr bwMode="auto">
          <a:xfrm flipH="1">
            <a:off x="5014163" y="1763270"/>
            <a:ext cx="49593" cy="1463117"/>
          </a:xfrm>
          <a:prstGeom prst="straightConnector1">
            <a:avLst/>
          </a:prstGeom>
          <a:noFill/>
          <a:ln w="82550">
            <a:solidFill>
              <a:srgbClr val="FF9900"/>
            </a:solidFill>
            <a:round/>
            <a:headEnd/>
            <a:tailEnd type="triangle" w="med" len="sm"/>
          </a:ln>
          <a:effectLst>
            <a:outerShdw dist="35921" dir="2700000" algn="ctr" rotWithShape="0">
              <a:srgbClr val="000000"/>
            </a:outerShdw>
          </a:effectLst>
          <a:extLst>
            <a:ext uri="{909E8E84-426E-40DD-AFC4-6F175D3DCCD1}">
              <a14:hiddenFill xmlns:a14="http://schemas.microsoft.com/office/drawing/2010/main">
                <a:noFill/>
              </a14:hiddenFill>
            </a:ext>
          </a:extLst>
        </p:spPr>
      </p:cxnSp>
      <p:sp>
        <p:nvSpPr>
          <p:cNvPr id="38" name="Freeform 35">
            <a:extLst>
              <a:ext uri="{FF2B5EF4-FFF2-40B4-BE49-F238E27FC236}">
                <a16:creationId xmlns:a16="http://schemas.microsoft.com/office/drawing/2014/main" id="{BD1681AB-0064-40AA-A1EE-3902F38BC406}"/>
              </a:ext>
            </a:extLst>
          </p:cNvPr>
          <p:cNvSpPr>
            <a:spLocks/>
          </p:cNvSpPr>
          <p:nvPr/>
        </p:nvSpPr>
        <p:spPr bwMode="auto">
          <a:xfrm>
            <a:off x="3146538" y="3143549"/>
            <a:ext cx="1032788" cy="618597"/>
          </a:xfrm>
          <a:custGeom>
            <a:avLst/>
            <a:gdLst>
              <a:gd name="T0" fmla="*/ 2147483646 w 960"/>
              <a:gd name="T1" fmla="*/ 2147483646 h 528"/>
              <a:gd name="T2" fmla="*/ 2147483646 w 960"/>
              <a:gd name="T3" fmla="*/ 2147483646 h 528"/>
              <a:gd name="T4" fmla="*/ 0 w 960"/>
              <a:gd name="T5" fmla="*/ 2147483646 h 528"/>
              <a:gd name="T6" fmla="*/ 0 w 960"/>
              <a:gd name="T7" fmla="*/ 0 h 528"/>
              <a:gd name="T8" fmla="*/ 2147483646 w 960"/>
              <a:gd name="T9" fmla="*/ 0 h 528"/>
              <a:gd name="T10" fmla="*/ 0 60000 65536"/>
              <a:gd name="T11" fmla="*/ 0 60000 65536"/>
              <a:gd name="T12" fmla="*/ 0 60000 65536"/>
              <a:gd name="T13" fmla="*/ 0 60000 65536"/>
              <a:gd name="T14" fmla="*/ 0 60000 65536"/>
              <a:gd name="T15" fmla="*/ 0 w 960"/>
              <a:gd name="T16" fmla="*/ 0 h 528"/>
              <a:gd name="T17" fmla="*/ 960 w 960"/>
              <a:gd name="T18" fmla="*/ 528 h 528"/>
            </a:gdLst>
            <a:ahLst/>
            <a:cxnLst>
              <a:cxn ang="T10">
                <a:pos x="T0" y="T1"/>
              </a:cxn>
              <a:cxn ang="T11">
                <a:pos x="T2" y="T3"/>
              </a:cxn>
              <a:cxn ang="T12">
                <a:pos x="T4" y="T5"/>
              </a:cxn>
              <a:cxn ang="T13">
                <a:pos x="T6" y="T7"/>
              </a:cxn>
              <a:cxn ang="T14">
                <a:pos x="T8" y="T9"/>
              </a:cxn>
            </a:cxnLst>
            <a:rect l="T15" t="T16" r="T17" b="T18"/>
            <a:pathLst>
              <a:path w="960" h="528">
                <a:moveTo>
                  <a:pt x="960" y="528"/>
                </a:moveTo>
                <a:lnTo>
                  <a:pt x="960" y="384"/>
                </a:lnTo>
                <a:lnTo>
                  <a:pt x="0" y="384"/>
                </a:lnTo>
                <a:lnTo>
                  <a:pt x="0" y="0"/>
                </a:lnTo>
                <a:lnTo>
                  <a:pt x="240" y="0"/>
                </a:lnTo>
              </a:path>
            </a:pathLst>
          </a:custGeom>
          <a:noFill/>
          <a:ln w="88900">
            <a:solidFill>
              <a:srgbClr val="CC0000"/>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lIns="61965" tIns="30982" rIns="61965" bIns="30982" anchor="ctr"/>
          <a:lstStyle/>
          <a:p>
            <a:endParaRPr lang="en-US" sz="1220"/>
          </a:p>
        </p:txBody>
      </p:sp>
      <p:sp>
        <p:nvSpPr>
          <p:cNvPr id="39" name="AutoShape 36">
            <a:extLst>
              <a:ext uri="{FF2B5EF4-FFF2-40B4-BE49-F238E27FC236}">
                <a16:creationId xmlns:a16="http://schemas.microsoft.com/office/drawing/2014/main" id="{B9530A98-50F8-4CEE-99AD-E42117FB7546}"/>
              </a:ext>
            </a:extLst>
          </p:cNvPr>
          <p:cNvSpPr>
            <a:spLocks noChangeArrowheads="1"/>
          </p:cNvSpPr>
          <p:nvPr/>
        </p:nvSpPr>
        <p:spPr bwMode="auto">
          <a:xfrm>
            <a:off x="5518723" y="2675567"/>
            <a:ext cx="1031712" cy="64441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Directory</a:t>
            </a:r>
          </a:p>
        </p:txBody>
      </p:sp>
      <p:grpSp>
        <p:nvGrpSpPr>
          <p:cNvPr id="40" name="Group 37">
            <a:extLst>
              <a:ext uri="{FF2B5EF4-FFF2-40B4-BE49-F238E27FC236}">
                <a16:creationId xmlns:a16="http://schemas.microsoft.com/office/drawing/2014/main" id="{BDDD917D-9908-4091-B35E-42FD8EA1B7EB}"/>
              </a:ext>
            </a:extLst>
          </p:cNvPr>
          <p:cNvGrpSpPr>
            <a:grpSpLocks/>
          </p:cNvGrpSpPr>
          <p:nvPr/>
        </p:nvGrpSpPr>
        <p:grpSpPr bwMode="auto">
          <a:xfrm>
            <a:off x="5961962" y="2561530"/>
            <a:ext cx="144160" cy="221619"/>
            <a:chOff x="4646" y="2400"/>
            <a:chExt cx="121" cy="187"/>
          </a:xfrm>
        </p:grpSpPr>
        <p:sp>
          <p:nvSpPr>
            <p:cNvPr id="41" name="Rectangle 38">
              <a:extLst>
                <a:ext uri="{FF2B5EF4-FFF2-40B4-BE49-F238E27FC236}">
                  <a16:creationId xmlns:a16="http://schemas.microsoft.com/office/drawing/2014/main" id="{C82E1297-ABE2-40EF-82AC-5935C5BDE700}"/>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42" name="AutoShape 39">
              <a:extLst>
                <a:ext uri="{FF2B5EF4-FFF2-40B4-BE49-F238E27FC236}">
                  <a16:creationId xmlns:a16="http://schemas.microsoft.com/office/drawing/2014/main" id="{4425B456-9580-453B-9E21-C4579781646F}"/>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43" name="AutoShape 40">
            <a:extLst>
              <a:ext uri="{FF2B5EF4-FFF2-40B4-BE49-F238E27FC236}">
                <a16:creationId xmlns:a16="http://schemas.microsoft.com/office/drawing/2014/main" id="{F344AA14-E3B9-4BE0-97A1-C43BCA318804}"/>
              </a:ext>
            </a:extLst>
          </p:cNvPr>
          <p:cNvSpPr>
            <a:spLocks noChangeArrowheads="1"/>
          </p:cNvSpPr>
          <p:nvPr/>
        </p:nvSpPr>
        <p:spPr bwMode="auto">
          <a:xfrm>
            <a:off x="5518723" y="1948312"/>
            <a:ext cx="1031712" cy="643341"/>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Catalog</a:t>
            </a:r>
          </a:p>
        </p:txBody>
      </p:sp>
      <p:sp>
        <p:nvSpPr>
          <p:cNvPr id="44" name="Rectangle 7">
            <a:extLst>
              <a:ext uri="{FF2B5EF4-FFF2-40B4-BE49-F238E27FC236}">
                <a16:creationId xmlns:a16="http://schemas.microsoft.com/office/drawing/2014/main" id="{33D16E95-7EFC-443B-BBF2-48EFA5EB0412}"/>
              </a:ext>
            </a:extLst>
          </p:cNvPr>
          <p:cNvSpPr>
            <a:spLocks noChangeArrowheads="1"/>
          </p:cNvSpPr>
          <p:nvPr/>
        </p:nvSpPr>
        <p:spPr bwMode="auto">
          <a:xfrm>
            <a:off x="5560680" y="3193037"/>
            <a:ext cx="999438" cy="161373"/>
          </a:xfrm>
          <a:prstGeom prst="rect">
            <a:avLst/>
          </a:prstGeom>
          <a:solidFill>
            <a:srgbClr val="0000FF">
              <a:alpha val="70195"/>
            </a:srgbClr>
          </a:solidFill>
          <a:ln w="9525" algn="ctr">
            <a:solidFill>
              <a:schemeClr val="tx1"/>
            </a:solidFill>
            <a:miter lim="800000"/>
            <a:headEnd/>
            <a:tailEnd/>
          </a:ln>
        </p:spPr>
        <p:txBody>
          <a:bodyPr wrap="none" lIns="68694" tIns="34347" rIns="68694" bIns="34347"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Access Plans</a:t>
            </a:r>
          </a:p>
        </p:txBody>
      </p:sp>
      <p:sp>
        <p:nvSpPr>
          <p:cNvPr id="45" name="Rectangle 13">
            <a:extLst>
              <a:ext uri="{FF2B5EF4-FFF2-40B4-BE49-F238E27FC236}">
                <a16:creationId xmlns:a16="http://schemas.microsoft.com/office/drawing/2014/main" id="{B5B0CA4A-2C6F-4D40-A2CE-1AFCD3515116}"/>
              </a:ext>
            </a:extLst>
          </p:cNvPr>
          <p:cNvSpPr>
            <a:spLocks noChangeArrowheads="1"/>
          </p:cNvSpPr>
          <p:nvPr/>
        </p:nvSpPr>
        <p:spPr bwMode="auto">
          <a:xfrm>
            <a:off x="5649973" y="2421673"/>
            <a:ext cx="759530" cy="139857"/>
          </a:xfrm>
          <a:prstGeom prst="rect">
            <a:avLst/>
          </a:prstGeom>
          <a:solidFill>
            <a:srgbClr val="E4005C">
              <a:alpha val="70195"/>
            </a:srgbClr>
          </a:solidFill>
          <a:ln w="9525" algn="ctr">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Meta Data</a:t>
            </a:r>
          </a:p>
        </p:txBody>
      </p:sp>
      <p:sp>
        <p:nvSpPr>
          <p:cNvPr id="46" name="Rectangle 14">
            <a:extLst>
              <a:ext uri="{FF2B5EF4-FFF2-40B4-BE49-F238E27FC236}">
                <a16:creationId xmlns:a16="http://schemas.microsoft.com/office/drawing/2014/main" id="{2606821A-44DC-491F-B6AA-1DA2C3E2373F}"/>
              </a:ext>
            </a:extLst>
          </p:cNvPr>
          <p:cNvSpPr>
            <a:spLocks noChangeArrowheads="1"/>
          </p:cNvSpPr>
          <p:nvPr/>
        </p:nvSpPr>
        <p:spPr bwMode="auto">
          <a:xfrm>
            <a:off x="4623640" y="1952615"/>
            <a:ext cx="676691" cy="152767"/>
          </a:xfrm>
          <a:prstGeom prst="rect">
            <a:avLst/>
          </a:prstGeom>
          <a:solidFill>
            <a:srgbClr val="C58BF9">
              <a:alpha val="70195"/>
            </a:srgbClr>
          </a:solidFill>
          <a:ln w="9525">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b="1" dirty="0">
                <a:solidFill>
                  <a:srgbClr val="000000"/>
                </a:solidFill>
              </a:rPr>
              <a:t>Optimizer</a:t>
            </a:r>
          </a:p>
        </p:txBody>
      </p:sp>
      <p:sp>
        <p:nvSpPr>
          <p:cNvPr id="47" name="Flowchart: Data 46">
            <a:extLst>
              <a:ext uri="{FF2B5EF4-FFF2-40B4-BE49-F238E27FC236}">
                <a16:creationId xmlns:a16="http://schemas.microsoft.com/office/drawing/2014/main" id="{433A7920-E461-414E-9EB5-D407DD68611D}"/>
              </a:ext>
            </a:extLst>
          </p:cNvPr>
          <p:cNvSpPr/>
          <p:nvPr/>
        </p:nvSpPr>
        <p:spPr>
          <a:xfrm>
            <a:off x="3569336" y="2535711"/>
            <a:ext cx="590625" cy="272182"/>
          </a:xfrm>
          <a:prstGeom prst="flowChartInputOutput">
            <a:avLst/>
          </a:prstGeom>
          <a:solidFill>
            <a:srgbClr val="DDC47F">
              <a:alpha val="78824"/>
            </a:srgbClr>
          </a:solidFill>
        </p:spPr>
        <p:style>
          <a:lnRef idx="2">
            <a:schemeClr val="accent1">
              <a:shade val="50000"/>
            </a:schemeClr>
          </a:lnRef>
          <a:fillRef idx="1">
            <a:schemeClr val="accent1"/>
          </a:fillRef>
          <a:effectRef idx="0">
            <a:schemeClr val="accent1"/>
          </a:effectRef>
          <a:fontRef idx="minor">
            <a:schemeClr val="lt1"/>
          </a:fontRef>
        </p:style>
        <p:txBody>
          <a:bodyPr lIns="68697" tIns="34348" rIns="68697" bIns="34348" anchor="ctr"/>
          <a:lstStyle/>
          <a:p>
            <a:pPr algn="ctr" eaLnBrk="1" hangingPunct="1">
              <a:defRPr/>
            </a:pPr>
            <a:r>
              <a:rPr lang="en-US" sz="813" dirty="0">
                <a:solidFill>
                  <a:srgbClr val="000000"/>
                </a:solidFill>
              </a:rPr>
              <a:t>RID</a:t>
            </a:r>
          </a:p>
          <a:p>
            <a:pPr algn="ctr" eaLnBrk="1" hangingPunct="1">
              <a:defRPr/>
            </a:pPr>
            <a:r>
              <a:rPr lang="en-US" sz="813" dirty="0">
                <a:solidFill>
                  <a:srgbClr val="000000"/>
                </a:solidFill>
              </a:rPr>
              <a:t>Pool</a:t>
            </a:r>
          </a:p>
        </p:txBody>
      </p:sp>
      <p:sp>
        <p:nvSpPr>
          <p:cNvPr id="48" name="Flowchart: Data 47">
            <a:extLst>
              <a:ext uri="{FF2B5EF4-FFF2-40B4-BE49-F238E27FC236}">
                <a16:creationId xmlns:a16="http://schemas.microsoft.com/office/drawing/2014/main" id="{F53F86F6-F481-4BA2-95FD-5923FC8AB802}"/>
              </a:ext>
            </a:extLst>
          </p:cNvPr>
          <p:cNvSpPr/>
          <p:nvPr/>
        </p:nvSpPr>
        <p:spPr>
          <a:xfrm>
            <a:off x="4981888" y="4426180"/>
            <a:ext cx="705739" cy="150615"/>
          </a:xfrm>
          <a:prstGeom prst="flowChartInputOutput">
            <a:avLst/>
          </a:prstGeom>
          <a:solidFill>
            <a:srgbClr val="DDC47F">
              <a:alpha val="78824"/>
            </a:srgbClr>
          </a:solidFill>
        </p:spPr>
        <p:style>
          <a:lnRef idx="2">
            <a:schemeClr val="accent1">
              <a:shade val="50000"/>
            </a:schemeClr>
          </a:lnRef>
          <a:fillRef idx="1">
            <a:schemeClr val="accent1"/>
          </a:fillRef>
          <a:effectRef idx="0">
            <a:schemeClr val="accent1"/>
          </a:effectRef>
          <a:fontRef idx="minor">
            <a:schemeClr val="lt1"/>
          </a:fontRef>
        </p:style>
        <p:txBody>
          <a:bodyPr lIns="68697" tIns="34348" rIns="68697" bIns="34348" anchor="ctr"/>
          <a:lstStyle/>
          <a:p>
            <a:pPr algn="ctr" eaLnBrk="1" hangingPunct="1">
              <a:defRPr/>
            </a:pPr>
            <a:r>
              <a:rPr lang="en-US" sz="813" dirty="0">
                <a:solidFill>
                  <a:srgbClr val="000000"/>
                </a:solidFill>
              </a:rPr>
              <a:t>RIDs</a:t>
            </a:r>
          </a:p>
        </p:txBody>
      </p:sp>
      <p:sp>
        <p:nvSpPr>
          <p:cNvPr id="49" name="Rectangle 7">
            <a:extLst>
              <a:ext uri="{FF2B5EF4-FFF2-40B4-BE49-F238E27FC236}">
                <a16:creationId xmlns:a16="http://schemas.microsoft.com/office/drawing/2014/main" id="{74D93DC4-8DA8-478B-83BB-F809CC1B281D}"/>
              </a:ext>
            </a:extLst>
          </p:cNvPr>
          <p:cNvSpPr>
            <a:spLocks noChangeArrowheads="1"/>
          </p:cNvSpPr>
          <p:nvPr/>
        </p:nvSpPr>
        <p:spPr bwMode="auto">
          <a:xfrm>
            <a:off x="4262164" y="3191961"/>
            <a:ext cx="1187706" cy="309836"/>
          </a:xfrm>
          <a:prstGeom prst="rect">
            <a:avLst/>
          </a:prstGeom>
          <a:solidFill>
            <a:srgbClr val="0000FF">
              <a:alpha val="70195"/>
            </a:srgbClr>
          </a:solidFill>
          <a:ln w="9525" algn="ctr">
            <a:solidFill>
              <a:schemeClr val="tx1"/>
            </a:solidFill>
            <a:miter lim="800000"/>
            <a:headEnd/>
            <a:tailEnd/>
          </a:ln>
        </p:spPr>
        <p:txBody>
          <a:bodyPr wrap="none" lIns="68694" tIns="34347" rIns="68694" bIns="34347"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Dynamic Statement </a:t>
            </a:r>
          </a:p>
          <a:p>
            <a:pPr algn="ctr" eaLnBrk="1" hangingPunct="1">
              <a:spcBef>
                <a:spcPct val="0"/>
              </a:spcBef>
              <a:buClrTx/>
              <a:buSzTx/>
              <a:buFontTx/>
              <a:buNone/>
            </a:pPr>
            <a:r>
              <a:rPr lang="en-US" altLang="en-US" sz="1084" dirty="0">
                <a:solidFill>
                  <a:schemeClr val="bg1"/>
                </a:solidFill>
              </a:rPr>
              <a:t>Cache</a:t>
            </a:r>
          </a:p>
        </p:txBody>
      </p:sp>
      <p:sp>
        <p:nvSpPr>
          <p:cNvPr id="50" name="TextBox 49">
            <a:extLst>
              <a:ext uri="{FF2B5EF4-FFF2-40B4-BE49-F238E27FC236}">
                <a16:creationId xmlns:a16="http://schemas.microsoft.com/office/drawing/2014/main" id="{DC54ED48-F28E-48CB-9290-49DB5024D034}"/>
              </a:ext>
            </a:extLst>
          </p:cNvPr>
          <p:cNvSpPr txBox="1"/>
          <p:nvPr/>
        </p:nvSpPr>
        <p:spPr>
          <a:xfrm>
            <a:off x="1066800" y="4429559"/>
            <a:ext cx="2291140" cy="369332"/>
          </a:xfrm>
          <a:prstGeom prst="rect">
            <a:avLst/>
          </a:prstGeom>
          <a:noFill/>
        </p:spPr>
        <p:txBody>
          <a:bodyPr wrap="none" rtlCol="0">
            <a:spAutoFit/>
          </a:bodyPr>
          <a:lstStyle/>
          <a:p>
            <a:r>
              <a:rPr lang="en-US" dirty="0">
                <a:solidFill>
                  <a:srgbClr val="FF0000"/>
                </a:solidFill>
              </a:rPr>
              <a:t>Data gets disorganized</a:t>
            </a:r>
          </a:p>
        </p:txBody>
      </p:sp>
      <p:sp>
        <p:nvSpPr>
          <p:cNvPr id="51" name="TextBox 50">
            <a:extLst>
              <a:ext uri="{FF2B5EF4-FFF2-40B4-BE49-F238E27FC236}">
                <a16:creationId xmlns:a16="http://schemas.microsoft.com/office/drawing/2014/main" id="{B26DEA23-C022-4EF8-B13A-6CB6635B5539}"/>
              </a:ext>
            </a:extLst>
          </p:cNvPr>
          <p:cNvSpPr txBox="1"/>
          <p:nvPr/>
        </p:nvSpPr>
        <p:spPr>
          <a:xfrm>
            <a:off x="5625305" y="4509679"/>
            <a:ext cx="1629805" cy="369332"/>
          </a:xfrm>
          <a:prstGeom prst="rect">
            <a:avLst/>
          </a:prstGeom>
          <a:noFill/>
        </p:spPr>
        <p:txBody>
          <a:bodyPr wrap="none" rtlCol="0">
            <a:spAutoFit/>
          </a:bodyPr>
          <a:lstStyle/>
          <a:p>
            <a:r>
              <a:rPr lang="en-US" dirty="0">
                <a:solidFill>
                  <a:srgbClr val="FF0000"/>
                </a:solidFill>
              </a:rPr>
              <a:t>Wrong Indexes </a:t>
            </a:r>
          </a:p>
        </p:txBody>
      </p:sp>
      <p:sp>
        <p:nvSpPr>
          <p:cNvPr id="52" name="TextBox 51">
            <a:extLst>
              <a:ext uri="{FF2B5EF4-FFF2-40B4-BE49-F238E27FC236}">
                <a16:creationId xmlns:a16="http://schemas.microsoft.com/office/drawing/2014/main" id="{492D1929-0C5A-4FCE-B74F-AC965DC97512}"/>
              </a:ext>
            </a:extLst>
          </p:cNvPr>
          <p:cNvSpPr txBox="1"/>
          <p:nvPr/>
        </p:nvSpPr>
        <p:spPr>
          <a:xfrm>
            <a:off x="98835" y="2311700"/>
            <a:ext cx="2097241" cy="369332"/>
          </a:xfrm>
          <a:prstGeom prst="rect">
            <a:avLst/>
          </a:prstGeom>
          <a:noFill/>
        </p:spPr>
        <p:txBody>
          <a:bodyPr wrap="none" rtlCol="0">
            <a:spAutoFit/>
          </a:bodyPr>
          <a:lstStyle/>
          <a:p>
            <a:r>
              <a:rPr lang="en-US" dirty="0">
                <a:solidFill>
                  <a:srgbClr val="FF0000"/>
                </a:solidFill>
              </a:rPr>
              <a:t>Sort Work blows up!</a:t>
            </a:r>
          </a:p>
        </p:txBody>
      </p:sp>
      <p:sp>
        <p:nvSpPr>
          <p:cNvPr id="53" name="TextBox 52">
            <a:extLst>
              <a:ext uri="{FF2B5EF4-FFF2-40B4-BE49-F238E27FC236}">
                <a16:creationId xmlns:a16="http://schemas.microsoft.com/office/drawing/2014/main" id="{31EACAAA-D0EE-4302-B3BA-CC2828DE8040}"/>
              </a:ext>
            </a:extLst>
          </p:cNvPr>
          <p:cNvSpPr txBox="1"/>
          <p:nvPr/>
        </p:nvSpPr>
        <p:spPr>
          <a:xfrm>
            <a:off x="4488399" y="780930"/>
            <a:ext cx="1669047" cy="369332"/>
          </a:xfrm>
          <a:prstGeom prst="rect">
            <a:avLst/>
          </a:prstGeom>
          <a:noFill/>
        </p:spPr>
        <p:txBody>
          <a:bodyPr wrap="none" rtlCol="0">
            <a:spAutoFit/>
          </a:bodyPr>
          <a:lstStyle/>
          <a:p>
            <a:r>
              <a:rPr lang="en-US" dirty="0">
                <a:solidFill>
                  <a:srgbClr val="FF0000"/>
                </a:solidFill>
              </a:rPr>
              <a:t>Bad SQL goes in</a:t>
            </a:r>
          </a:p>
        </p:txBody>
      </p:sp>
      <p:sp>
        <p:nvSpPr>
          <p:cNvPr id="54" name="TextBox 53">
            <a:extLst>
              <a:ext uri="{FF2B5EF4-FFF2-40B4-BE49-F238E27FC236}">
                <a16:creationId xmlns:a16="http://schemas.microsoft.com/office/drawing/2014/main" id="{14A6CC7D-4538-486C-A2FC-6715FF47A929}"/>
              </a:ext>
            </a:extLst>
          </p:cNvPr>
          <p:cNvSpPr txBox="1"/>
          <p:nvPr/>
        </p:nvSpPr>
        <p:spPr>
          <a:xfrm>
            <a:off x="5382842" y="3534190"/>
            <a:ext cx="1669047" cy="646331"/>
          </a:xfrm>
          <a:prstGeom prst="rect">
            <a:avLst/>
          </a:prstGeom>
          <a:noFill/>
        </p:spPr>
        <p:txBody>
          <a:bodyPr wrap="square" rtlCol="0">
            <a:spAutoFit/>
          </a:bodyPr>
          <a:lstStyle/>
          <a:p>
            <a:r>
              <a:rPr lang="en-US" dirty="0">
                <a:solidFill>
                  <a:srgbClr val="FF0000"/>
                </a:solidFill>
              </a:rPr>
              <a:t>Bad Access Plans get chose</a:t>
            </a:r>
          </a:p>
        </p:txBody>
      </p:sp>
      <p:pic>
        <p:nvPicPr>
          <p:cNvPr id="55" name="Picture 54" descr="A close up of electronics&#10;&#10;Description automatically generated">
            <a:extLst>
              <a:ext uri="{FF2B5EF4-FFF2-40B4-BE49-F238E27FC236}">
                <a16:creationId xmlns:a16="http://schemas.microsoft.com/office/drawing/2014/main" id="{9BCB308B-5B31-492E-8B4C-7CAB5A3492FA}"/>
              </a:ext>
            </a:extLst>
          </p:cNvPr>
          <p:cNvPicPr>
            <a:picLocks noChangeAspect="1"/>
          </p:cNvPicPr>
          <p:nvPr/>
        </p:nvPicPr>
        <p:blipFill>
          <a:blip r:embed="rId3"/>
          <a:stretch>
            <a:fillRect/>
          </a:stretch>
        </p:blipFill>
        <p:spPr>
          <a:xfrm>
            <a:off x="40606" y="648940"/>
            <a:ext cx="1524000" cy="1524000"/>
          </a:xfrm>
          <a:prstGeom prst="rect">
            <a:avLst/>
          </a:prstGeom>
        </p:spPr>
      </p:pic>
      <p:cxnSp>
        <p:nvCxnSpPr>
          <p:cNvPr id="57" name="Straight Arrow Connector 56">
            <a:extLst>
              <a:ext uri="{FF2B5EF4-FFF2-40B4-BE49-F238E27FC236}">
                <a16:creationId xmlns:a16="http://schemas.microsoft.com/office/drawing/2014/main" id="{5C87DCB3-0BEF-432C-B96C-D6FB7CD20258}"/>
              </a:ext>
            </a:extLst>
          </p:cNvPr>
          <p:cNvCxnSpPr>
            <a:cxnSpLocks/>
          </p:cNvCxnSpPr>
          <p:nvPr/>
        </p:nvCxnSpPr>
        <p:spPr>
          <a:xfrm flipH="1" flipV="1">
            <a:off x="1172308" y="1361989"/>
            <a:ext cx="2080736" cy="48951"/>
          </a:xfrm>
          <a:prstGeom prst="straightConnector1">
            <a:avLst/>
          </a:prstGeom>
          <a:ln>
            <a:solidFill>
              <a:srgbClr val="00FFFF"/>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275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10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par>
                          <p:cTn id="12" fill="hold">
                            <p:stCondLst>
                              <p:cond delay="1100"/>
                            </p:stCondLst>
                            <p:childTnLst>
                              <p:par>
                                <p:cTn id="13" presetID="4" presetClass="entr" presetSubtype="32" fill="hold" grpId="0" nodeType="afterEffect">
                                  <p:stCondLst>
                                    <p:cond delay="100"/>
                                  </p:stCondLst>
                                  <p:childTnLst>
                                    <p:set>
                                      <p:cBhvr>
                                        <p:cTn id="14" dur="1" fill="hold">
                                          <p:stCondLst>
                                            <p:cond delay="0"/>
                                          </p:stCondLst>
                                        </p:cTn>
                                        <p:tgtEl>
                                          <p:spTgt spid="27"/>
                                        </p:tgtEl>
                                        <p:attrNameLst>
                                          <p:attrName>style.visibility</p:attrName>
                                        </p:attrNameLst>
                                      </p:cBhvr>
                                      <p:to>
                                        <p:strVal val="visible"/>
                                      </p:to>
                                    </p:set>
                                    <p:animEffect transition="in" filter="box(out)">
                                      <p:cBhvr>
                                        <p:cTn id="15" dur="500"/>
                                        <p:tgtEl>
                                          <p:spTgt spid="27"/>
                                        </p:tgtEl>
                                      </p:cBhvr>
                                    </p:animEffect>
                                  </p:childTnLst>
                                </p:cTn>
                              </p:par>
                            </p:childTnLst>
                          </p:cTn>
                        </p:par>
                        <p:par>
                          <p:cTn id="16" fill="hold">
                            <p:stCondLst>
                              <p:cond delay="1700"/>
                            </p:stCondLst>
                            <p:childTnLst>
                              <p:par>
                                <p:cTn id="17" presetID="1" presetClass="entr" presetSubtype="0" fill="hold" grpId="0" nodeType="afterEffect">
                                  <p:stCondLst>
                                    <p:cond delay="100"/>
                                  </p:stCondLst>
                                  <p:childTnLst>
                                    <p:set>
                                      <p:cBhvr>
                                        <p:cTn id="18" dur="1" fill="hold">
                                          <p:stCondLst>
                                            <p:cond delay="499"/>
                                          </p:stCondLst>
                                        </p:cTn>
                                        <p:tgtEl>
                                          <p:spTgt spid="36"/>
                                        </p:tgtEl>
                                        <p:attrNameLst>
                                          <p:attrName>style.visibility</p:attrName>
                                        </p:attrNameLst>
                                      </p:cBhvr>
                                      <p:to>
                                        <p:strVal val="visible"/>
                                      </p:to>
                                    </p:set>
                                  </p:childTnLst>
                                </p:cTn>
                              </p:par>
                            </p:childTnLst>
                          </p:cTn>
                        </p:par>
                        <p:par>
                          <p:cTn id="19" fill="hold">
                            <p:stCondLst>
                              <p:cond delay="2300"/>
                            </p:stCondLst>
                            <p:childTnLst>
                              <p:par>
                                <p:cTn id="20" presetID="22" presetClass="entr" presetSubtype="1" fill="hold" grpId="0" nodeType="afterEffect">
                                  <p:stCondLst>
                                    <p:cond delay="100"/>
                                  </p:stCondLst>
                                  <p:childTnLst>
                                    <p:set>
                                      <p:cBhvr>
                                        <p:cTn id="21" dur="1" fill="hold">
                                          <p:stCondLst>
                                            <p:cond delay="0"/>
                                          </p:stCondLst>
                                        </p:cTn>
                                        <p:tgtEl>
                                          <p:spTgt spid="30"/>
                                        </p:tgtEl>
                                        <p:attrNameLst>
                                          <p:attrName>style.visibility</p:attrName>
                                        </p:attrNameLst>
                                      </p:cBhvr>
                                      <p:to>
                                        <p:strVal val="visible"/>
                                      </p:to>
                                    </p:set>
                                    <p:animEffect transition="in" filter="wipe(up)">
                                      <p:cBhvr>
                                        <p:cTn id="22" dur="500"/>
                                        <p:tgtEl>
                                          <p:spTgt spid="30"/>
                                        </p:tgtEl>
                                      </p:cBhvr>
                                    </p:animEffect>
                                  </p:childTnLst>
                                </p:cTn>
                              </p:par>
                            </p:childTnLst>
                          </p:cTn>
                        </p:par>
                        <p:par>
                          <p:cTn id="23" fill="hold">
                            <p:stCondLst>
                              <p:cond delay="2900"/>
                            </p:stCondLst>
                            <p:childTnLst>
                              <p:par>
                                <p:cTn id="24" presetID="1" presetClass="entr" presetSubtype="0" fill="hold" grpId="0" nodeType="afterEffect">
                                  <p:stCondLst>
                                    <p:cond delay="100"/>
                                  </p:stCondLst>
                                  <p:childTnLst>
                                    <p:set>
                                      <p:cBhvr>
                                        <p:cTn id="25" dur="1" fill="hold">
                                          <p:stCondLst>
                                            <p:cond delay="499"/>
                                          </p:stCondLst>
                                        </p:cTn>
                                        <p:tgtEl>
                                          <p:spTgt spid="22"/>
                                        </p:tgtEl>
                                        <p:attrNameLst>
                                          <p:attrName>style.visibility</p:attrName>
                                        </p:attrNameLst>
                                      </p:cBhvr>
                                      <p:to>
                                        <p:strVal val="visible"/>
                                      </p:to>
                                    </p:set>
                                  </p:childTnLst>
                                </p:cTn>
                              </p:par>
                            </p:childTnLst>
                          </p:cTn>
                        </p:par>
                        <p:par>
                          <p:cTn id="26" fill="hold">
                            <p:stCondLst>
                              <p:cond delay="3500"/>
                            </p:stCondLst>
                            <p:childTnLst>
                              <p:par>
                                <p:cTn id="27" presetID="22" presetClass="entr" presetSubtype="1" fill="hold" grpId="0" nodeType="afterEffect">
                                  <p:stCondLst>
                                    <p:cond delay="10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4100"/>
                            </p:stCondLst>
                            <p:childTnLst>
                              <p:par>
                                <p:cTn id="31" presetID="1" presetClass="entr" presetSubtype="0" fill="hold" nodeType="afterEffect">
                                  <p:stCondLst>
                                    <p:cond delay="100"/>
                                  </p:stCondLst>
                                  <p:childTnLst>
                                    <p:set>
                                      <p:cBhvr>
                                        <p:cTn id="32" dur="1" fill="hold">
                                          <p:stCondLst>
                                            <p:cond delay="499"/>
                                          </p:stCondLst>
                                        </p:cTn>
                                        <p:tgtEl>
                                          <p:spTgt spid="31"/>
                                        </p:tgtEl>
                                        <p:attrNameLst>
                                          <p:attrName>style.visibility</p:attrName>
                                        </p:attrNameLst>
                                      </p:cBhvr>
                                      <p:to>
                                        <p:strVal val="visible"/>
                                      </p:to>
                                    </p:set>
                                  </p:childTnLst>
                                </p:cTn>
                              </p:par>
                            </p:childTnLst>
                          </p:cTn>
                        </p:par>
                        <p:par>
                          <p:cTn id="33" fill="hold">
                            <p:stCondLst>
                              <p:cond delay="4700"/>
                            </p:stCondLst>
                            <p:childTnLst>
                              <p:par>
                                <p:cTn id="34" presetID="22" presetClass="entr" presetSubtype="4" fill="hold" grpId="0" nodeType="afterEffect">
                                  <p:stCondLst>
                                    <p:cond delay="100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par>
                          <p:cTn id="37" fill="hold">
                            <p:stCondLst>
                              <p:cond delay="6200"/>
                            </p:stCondLst>
                            <p:childTnLst>
                              <p:par>
                                <p:cTn id="38" presetID="22" presetClass="entr" presetSubtype="4" fill="hold" grpId="0" nodeType="afterEffect">
                                  <p:stCondLst>
                                    <p:cond delay="10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par>
                          <p:cTn id="41" fill="hold">
                            <p:stCondLst>
                              <p:cond delay="6800"/>
                            </p:stCondLst>
                            <p:childTnLst>
                              <p:par>
                                <p:cTn id="42" presetID="1" presetClass="entr" presetSubtype="0" fill="hold" grpId="0" nodeType="afterEffect">
                                  <p:stCondLst>
                                    <p:cond delay="100"/>
                                  </p:stCondLst>
                                  <p:childTnLst>
                                    <p:set>
                                      <p:cBhvr>
                                        <p:cTn id="43" dur="1" fill="hold">
                                          <p:stCondLst>
                                            <p:cond delay="499"/>
                                          </p:stCondLst>
                                        </p:cTn>
                                        <p:tgtEl>
                                          <p:spTgt spid="28"/>
                                        </p:tgtEl>
                                        <p:attrNameLst>
                                          <p:attrName>style.visibility</p:attrName>
                                        </p:attrNameLst>
                                      </p:cBhvr>
                                      <p:to>
                                        <p:strVal val="visible"/>
                                      </p:to>
                                    </p:set>
                                  </p:childTnLst>
                                </p:cTn>
                              </p:par>
                            </p:childTnLst>
                          </p:cTn>
                        </p:par>
                        <p:par>
                          <p:cTn id="44" fill="hold">
                            <p:stCondLst>
                              <p:cond delay="7400"/>
                            </p:stCondLst>
                            <p:childTnLst>
                              <p:par>
                                <p:cTn id="45" presetID="4" presetClass="entr" presetSubtype="32" fill="hold" grpId="0" nodeType="afterEffect">
                                  <p:stCondLst>
                                    <p:cond delay="100"/>
                                  </p:stCondLst>
                                  <p:childTnLst>
                                    <p:set>
                                      <p:cBhvr>
                                        <p:cTn id="46" dur="1" fill="hold">
                                          <p:stCondLst>
                                            <p:cond delay="0"/>
                                          </p:stCondLst>
                                        </p:cTn>
                                        <p:tgtEl>
                                          <p:spTgt spid="26"/>
                                        </p:tgtEl>
                                        <p:attrNameLst>
                                          <p:attrName>style.visibility</p:attrName>
                                        </p:attrNameLst>
                                      </p:cBhvr>
                                      <p:to>
                                        <p:strVal val="visible"/>
                                      </p:to>
                                    </p:set>
                                    <p:animEffect transition="in" filter="box(out)">
                                      <p:cBhvr>
                                        <p:cTn id="47" dur="500"/>
                                        <p:tgtEl>
                                          <p:spTgt spid="26"/>
                                        </p:tgtEl>
                                      </p:cBhvr>
                                    </p:animEffect>
                                  </p:childTnLst>
                                </p:cTn>
                              </p:par>
                            </p:childTnLst>
                          </p:cTn>
                        </p:par>
                        <p:par>
                          <p:cTn id="48" fill="hold">
                            <p:stCondLst>
                              <p:cond delay="8000"/>
                            </p:stCondLst>
                            <p:childTnLst>
                              <p:par>
                                <p:cTn id="49" presetID="22" presetClass="entr" presetSubtype="4" fill="hold" grpId="0" nodeType="afterEffect">
                                  <p:stCondLst>
                                    <p:cond delay="10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par>
                          <p:cTn id="52" fill="hold">
                            <p:stCondLst>
                              <p:cond delay="8600"/>
                            </p:stCondLst>
                            <p:childTnLst>
                              <p:par>
                                <p:cTn id="53" presetID="4" presetClass="entr" presetSubtype="32" fill="hold" grpId="0" nodeType="afterEffect">
                                  <p:stCondLst>
                                    <p:cond delay="100"/>
                                  </p:stCondLst>
                                  <p:childTnLst>
                                    <p:set>
                                      <p:cBhvr>
                                        <p:cTn id="54" dur="1" fill="hold">
                                          <p:stCondLst>
                                            <p:cond delay="0"/>
                                          </p:stCondLst>
                                        </p:cTn>
                                        <p:tgtEl>
                                          <p:spTgt spid="23"/>
                                        </p:tgtEl>
                                        <p:attrNameLst>
                                          <p:attrName>style.visibility</p:attrName>
                                        </p:attrNameLst>
                                      </p:cBhvr>
                                      <p:to>
                                        <p:strVal val="visible"/>
                                      </p:to>
                                    </p:set>
                                    <p:animEffect transition="in" filter="box(out)">
                                      <p:cBhvr>
                                        <p:cTn id="5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autoUpdateAnimBg="0"/>
      <p:bldP spid="23" grpId="0" animBg="1" autoUpdateAnimBg="0"/>
      <p:bldP spid="26" grpId="0" animBg="1"/>
      <p:bldP spid="27" grpId="0" animBg="1"/>
      <p:bldP spid="28" grpId="0" animBg="1" autoUpdateAnimBg="0"/>
      <p:bldP spid="29" grpId="0" animBg="1"/>
      <p:bldP spid="30" grpId="0" animBg="1"/>
      <p:bldP spid="34" grpId="0" animBg="1"/>
      <p:bldP spid="35" grpId="0" animBg="1" autoUpdateAnimBg="0"/>
      <p:bldP spid="36" grpId="0" animBg="1" autoUpdateAnimBg="0"/>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ee the source image">
            <a:extLst>
              <a:ext uri="{FF2B5EF4-FFF2-40B4-BE49-F238E27FC236}">
                <a16:creationId xmlns:a16="http://schemas.microsoft.com/office/drawing/2014/main" id="{0E9A3A9C-2BFD-4318-8981-3059BA2F1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183" y="1204493"/>
            <a:ext cx="5822517" cy="39102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6792AC8-7551-48F9-9DD6-98B24AEFED1B}"/>
              </a:ext>
            </a:extLst>
          </p:cNvPr>
          <p:cNvSpPr>
            <a:spLocks noGrp="1"/>
          </p:cNvSpPr>
          <p:nvPr>
            <p:ph idx="1"/>
          </p:nvPr>
        </p:nvSpPr>
        <p:spPr>
          <a:xfrm>
            <a:off x="1851252" y="1741272"/>
            <a:ext cx="7886700" cy="2426235"/>
          </a:xfrm>
        </p:spPr>
        <p:txBody>
          <a:bodyPr>
            <a:normAutofit fontScale="92500" lnSpcReduction="20000"/>
          </a:bodyPr>
          <a:lstStyle/>
          <a:p>
            <a:pPr marL="0" indent="0">
              <a:buNone/>
            </a:pPr>
            <a:r>
              <a:rPr lang="en-US" b="1" dirty="0"/>
              <a:t>SELECT</a:t>
            </a:r>
            <a:r>
              <a:rPr lang="en-US" dirty="0"/>
              <a:t>	O.ORDERID, C.CUSTOMERID, </a:t>
            </a:r>
            <a:br>
              <a:rPr lang="en-US" dirty="0"/>
            </a:br>
            <a:r>
              <a:rPr lang="en-US" dirty="0"/>
              <a:t>		B.BILL, SUM(B.AMOUNT) AS TOTAL</a:t>
            </a:r>
          </a:p>
          <a:p>
            <a:pPr marL="0" indent="0">
              <a:buNone/>
            </a:pPr>
            <a:r>
              <a:rPr lang="en-US" b="1" dirty="0"/>
              <a:t>FROM </a:t>
            </a:r>
            <a:r>
              <a:rPr lang="en-US" dirty="0"/>
              <a:t>		ORDER O, CUSTOMER C, BILL B</a:t>
            </a:r>
          </a:p>
          <a:p>
            <a:pPr marL="0" indent="0">
              <a:buNone/>
            </a:pPr>
            <a:r>
              <a:rPr lang="en-US" b="1" dirty="0"/>
              <a:t>WHERE</a:t>
            </a:r>
            <a:r>
              <a:rPr lang="en-US" dirty="0"/>
              <a:t>	B.DATE &gt; ‘01-01-2017’ </a:t>
            </a:r>
          </a:p>
          <a:p>
            <a:pPr marL="0" indent="0">
              <a:buNone/>
            </a:pPr>
            <a:r>
              <a:rPr lang="en-US" dirty="0"/>
              <a:t>  	AND	O.ODERID = C.ORDERID  </a:t>
            </a:r>
          </a:p>
          <a:p>
            <a:pPr marL="0" indent="0">
              <a:buNone/>
            </a:pPr>
            <a:r>
              <a:rPr lang="en-US" dirty="0"/>
              <a:t>  	AND	C.CUSTOMERID = B.CUSTOMERID</a:t>
            </a:r>
          </a:p>
          <a:p>
            <a:pPr marL="0" indent="0">
              <a:buNone/>
            </a:pPr>
            <a:r>
              <a:rPr lang="en-US" b="1" dirty="0"/>
              <a:t>GROUP BY  </a:t>
            </a:r>
            <a:r>
              <a:rPr lang="en-US" dirty="0"/>
              <a:t>O.ORDERID, C. CUSTOMERID, B.BILL</a:t>
            </a:r>
          </a:p>
          <a:p>
            <a:pPr marL="0" indent="0">
              <a:buNone/>
            </a:pPr>
            <a:r>
              <a:rPr lang="en-US" b="1" dirty="0"/>
              <a:t>ORDER BY   </a:t>
            </a:r>
            <a:r>
              <a:rPr lang="en-US" dirty="0"/>
              <a:t>TOTAL DESC</a:t>
            </a:r>
          </a:p>
          <a:p>
            <a:endParaRPr lang="en-US" dirty="0"/>
          </a:p>
        </p:txBody>
      </p:sp>
      <p:sp>
        <p:nvSpPr>
          <p:cNvPr id="4" name="Rectangle 3">
            <a:extLst>
              <a:ext uri="{FF2B5EF4-FFF2-40B4-BE49-F238E27FC236}">
                <a16:creationId xmlns:a16="http://schemas.microsoft.com/office/drawing/2014/main" id="{B4A48AB7-05B9-45BA-8F59-06612604DBBB}"/>
              </a:ext>
            </a:extLst>
          </p:cNvPr>
          <p:cNvSpPr/>
          <p:nvPr/>
        </p:nvSpPr>
        <p:spPr>
          <a:xfrm>
            <a:off x="2180828" y="366352"/>
            <a:ext cx="4268861" cy="646331"/>
          </a:xfrm>
          <a:prstGeom prst="rect">
            <a:avLst/>
          </a:prstGeom>
        </p:spPr>
        <p:txBody>
          <a:bodyPr wrap="none">
            <a:spAutoFit/>
          </a:bodyPr>
          <a:lstStyle/>
          <a:p>
            <a:r>
              <a:rPr lang="en-US" sz="3600" dirty="0">
                <a:solidFill>
                  <a:schemeClr val="bg1"/>
                </a:solidFill>
                <a:latin typeface="+mj-lt"/>
                <a:ea typeface="+mj-ea"/>
                <a:cs typeface="+mj-cs"/>
              </a:rPr>
              <a:t>First SQL Class Db2 V1</a:t>
            </a:r>
          </a:p>
        </p:txBody>
      </p:sp>
    </p:spTree>
    <p:extLst>
      <p:ext uri="{BB962C8B-B14F-4D97-AF65-F5344CB8AC3E}">
        <p14:creationId xmlns:p14="http://schemas.microsoft.com/office/powerpoint/2010/main" val="2571689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114E0A84-71DB-4611-BA43-046271AE7F58}"/>
              </a:ext>
            </a:extLst>
          </p:cNvPr>
          <p:cNvSpPr>
            <a:spLocks noGrp="1"/>
          </p:cNvSpPr>
          <p:nvPr>
            <p:ph idx="4294967295"/>
          </p:nvPr>
        </p:nvSpPr>
        <p:spPr>
          <a:xfrm>
            <a:off x="940166" y="1226923"/>
            <a:ext cx="7886700" cy="3832200"/>
          </a:xfrm>
          <a:prstGeom prst="rect">
            <a:avLst/>
          </a:prstGeom>
        </p:spPr>
        <p:txBody>
          <a:bodyPr/>
          <a:lstStyle/>
          <a:p>
            <a:r>
              <a:rPr lang="en-US" sz="2400" dirty="0"/>
              <a:t>Review of what Db2zAI can and cannot do</a:t>
            </a:r>
          </a:p>
          <a:p>
            <a:r>
              <a:rPr lang="en-US" sz="2400" dirty="0"/>
              <a:t>How to change the optimizers mind</a:t>
            </a:r>
            <a:br>
              <a:rPr lang="en-US" sz="2400" dirty="0"/>
            </a:br>
            <a:r>
              <a:rPr lang="en-US" sz="2400" dirty="0"/>
              <a:t>	</a:t>
            </a:r>
            <a:r>
              <a:rPr lang="en-US" altLang="en-US" sz="2000" dirty="0"/>
              <a:t>Case Studies Using a Proven Method</a:t>
            </a:r>
          </a:p>
          <a:p>
            <a:pPr marL="0" indent="0">
              <a:buNone/>
            </a:pPr>
            <a:r>
              <a:rPr lang="en-US" sz="2000" dirty="0"/>
              <a:t>	</a:t>
            </a:r>
            <a:r>
              <a:rPr lang="en-US" altLang="en-US" sz="2000" dirty="0"/>
              <a:t>Extreme Tuning</a:t>
            </a:r>
            <a:endParaRPr lang="en-US" sz="2000" dirty="0"/>
          </a:p>
          <a:p>
            <a:r>
              <a:rPr lang="en-US" sz="2400" dirty="0"/>
              <a:t>How to put a query on a diet</a:t>
            </a:r>
          </a:p>
          <a:p>
            <a:r>
              <a:rPr lang="en-US" sz="2400" dirty="0"/>
              <a:t>What other query attributes are red flags to optimal performance?</a:t>
            </a:r>
          </a:p>
          <a:p>
            <a:pPr marL="0" indent="0">
              <a:buNone/>
            </a:pPr>
            <a:endParaRPr lang="en-US" sz="1800" dirty="0"/>
          </a:p>
          <a:p>
            <a:endParaRPr lang="en-US" dirty="0"/>
          </a:p>
        </p:txBody>
      </p:sp>
      <p:sp>
        <p:nvSpPr>
          <p:cNvPr id="8" name="Titel 1">
            <a:extLst>
              <a:ext uri="{FF2B5EF4-FFF2-40B4-BE49-F238E27FC236}">
                <a16:creationId xmlns:a16="http://schemas.microsoft.com/office/drawing/2014/main" id="{DF023436-5BCE-45A0-9ADE-417A9C8C7A75}"/>
              </a:ext>
            </a:extLst>
          </p:cNvPr>
          <p:cNvSpPr>
            <a:spLocks noGrp="1"/>
          </p:cNvSpPr>
          <p:nvPr>
            <p:ph type="title" idx="4294967295"/>
          </p:nvPr>
        </p:nvSpPr>
        <p:spPr>
          <a:xfrm>
            <a:off x="1028250" y="419379"/>
            <a:ext cx="7353253" cy="599356"/>
          </a:xfrm>
          <a:prstGeom prst="rect">
            <a:avLst/>
          </a:prstGeom>
        </p:spPr>
        <p:txBody>
          <a:bodyPr>
            <a:normAutofit/>
          </a:bodyPr>
          <a:lstStyle/>
          <a:p>
            <a:r>
              <a:rPr lang="en-US" sz="3600" b="1" kern="0" dirty="0">
                <a:solidFill>
                  <a:srgbClr val="00B0F0"/>
                </a:solidFill>
              </a:rPr>
              <a:t>Agenda</a:t>
            </a:r>
          </a:p>
        </p:txBody>
      </p:sp>
    </p:spTree>
    <p:extLst>
      <p:ext uri="{BB962C8B-B14F-4D97-AF65-F5344CB8AC3E}">
        <p14:creationId xmlns:p14="http://schemas.microsoft.com/office/powerpoint/2010/main" val="209065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1754" y="356423"/>
            <a:ext cx="8659341" cy="994172"/>
          </a:xfrm>
        </p:spPr>
        <p:txBody>
          <a:bodyPr>
            <a:normAutofit fontScale="90000"/>
          </a:bodyPr>
          <a:lstStyle/>
          <a:p>
            <a:pPr>
              <a:lnSpc>
                <a:spcPct val="90000"/>
              </a:lnSpc>
            </a:pPr>
            <a:r>
              <a:rPr lang="en-US" sz="3975" dirty="0"/>
              <a:t>The Db2 Optimizer</a:t>
            </a:r>
            <a:br>
              <a:rPr lang="en-US" dirty="0">
                <a:solidFill>
                  <a:prstClr val="white"/>
                </a:solidFill>
              </a:rPr>
            </a:br>
            <a:r>
              <a:rPr lang="en-US" dirty="0">
                <a:solidFill>
                  <a:prstClr val="white"/>
                </a:solidFill>
              </a:rPr>
              <a:t>How Does it Decide so Fast?</a:t>
            </a:r>
            <a:endParaRPr lang="fr-FR" dirty="0"/>
          </a:p>
        </p:txBody>
      </p:sp>
      <p:sp>
        <p:nvSpPr>
          <p:cNvPr id="43" name="Content Placeholder 1">
            <a:extLst>
              <a:ext uri="{FF2B5EF4-FFF2-40B4-BE49-F238E27FC236}">
                <a16:creationId xmlns:a16="http://schemas.microsoft.com/office/drawing/2014/main" id="{7C052475-0BFB-4FE6-A89F-A03582EBD8E3}"/>
              </a:ext>
            </a:extLst>
          </p:cNvPr>
          <p:cNvSpPr txBox="1">
            <a:spLocks/>
          </p:cNvSpPr>
          <p:nvPr/>
        </p:nvSpPr>
        <p:spPr>
          <a:xfrm>
            <a:off x="271317" y="1395754"/>
            <a:ext cx="5331540" cy="2490443"/>
          </a:xfrm>
          <a:prstGeom prst="rect">
            <a:avLst/>
          </a:prstGeom>
        </p:spPr>
        <p:txBody>
          <a:bodyPr vert="horz" lIns="91352" tIns="45676" rIns="91352" bIns="45676" rtlCol="0">
            <a:noAutofit/>
          </a:bodyPr>
          <a:lstStyle>
            <a:lvl1pPr marL="0" indent="0" algn="l" defTabSz="457188" rtl="0" eaLnBrk="1" latinLnBrk="0" hangingPunct="1">
              <a:spcBef>
                <a:spcPct val="20000"/>
              </a:spcBef>
              <a:buFont typeface="Arial"/>
              <a:buNone/>
              <a:defRPr sz="2400" b="1" kern="1200">
                <a:solidFill>
                  <a:srgbClr val="414042"/>
                </a:solidFill>
                <a:latin typeface="+mn-lt"/>
                <a:ea typeface="+mn-ea"/>
                <a:cs typeface="Arial"/>
              </a:defRPr>
            </a:lvl1pPr>
            <a:lvl2pPr marL="742931" indent="-285743" algn="l" defTabSz="457188" rtl="0" eaLnBrk="1" latinLnBrk="0" hangingPunct="1">
              <a:spcBef>
                <a:spcPct val="20000"/>
              </a:spcBef>
              <a:buFont typeface="Arial"/>
              <a:buChar char="–"/>
              <a:defRPr sz="2200" kern="1200">
                <a:solidFill>
                  <a:srgbClr val="414042"/>
                </a:solidFill>
                <a:latin typeface="+mn-lt"/>
                <a:ea typeface="+mn-ea"/>
                <a:cs typeface="Arial"/>
              </a:defRPr>
            </a:lvl2pPr>
            <a:lvl3pPr marL="1142971" indent="-228595" algn="l" defTabSz="457188" rtl="0" eaLnBrk="1" latinLnBrk="0" hangingPunct="1">
              <a:spcBef>
                <a:spcPct val="20000"/>
              </a:spcBef>
              <a:buFont typeface="Arial"/>
              <a:buChar char="•"/>
              <a:defRPr sz="2000" kern="1200">
                <a:solidFill>
                  <a:srgbClr val="414042"/>
                </a:solidFill>
                <a:latin typeface="+mn-lt"/>
                <a:ea typeface="+mn-ea"/>
                <a:cs typeface="Arial"/>
              </a:defRPr>
            </a:lvl3pPr>
            <a:lvl4pPr marL="1600161" indent="-228595" algn="l" defTabSz="457188" rtl="0" eaLnBrk="1" latinLnBrk="0" hangingPunct="1">
              <a:spcBef>
                <a:spcPct val="20000"/>
              </a:spcBef>
              <a:buFont typeface="Arial"/>
              <a:buChar char="–"/>
              <a:defRPr sz="1800" kern="1200">
                <a:solidFill>
                  <a:srgbClr val="414042"/>
                </a:solidFill>
                <a:latin typeface="+mn-lt"/>
                <a:ea typeface="+mn-ea"/>
                <a:cs typeface="Arial"/>
              </a:defRPr>
            </a:lvl4pPr>
            <a:lvl5pPr marL="2057348" indent="-228595" algn="l" defTabSz="457188" rtl="0" eaLnBrk="1" latinLnBrk="0" hangingPunct="1">
              <a:spcBef>
                <a:spcPct val="20000"/>
              </a:spcBef>
              <a:buFont typeface="Arial"/>
              <a:buChar char="»"/>
              <a:defRPr sz="1800" kern="1200">
                <a:solidFill>
                  <a:srgbClr val="414042"/>
                </a:solidFill>
                <a:latin typeface="+mn-lt"/>
                <a:ea typeface="+mn-ea"/>
                <a:cs typeface="Arial"/>
              </a:defRPr>
            </a:lvl5pPr>
            <a:lvl6pPr marL="2514537" indent="-228595" algn="l" defTabSz="457188" rtl="0" eaLnBrk="1" latinLnBrk="0" hangingPunct="1">
              <a:spcBef>
                <a:spcPct val="20000"/>
              </a:spcBef>
              <a:buFont typeface="Arial"/>
              <a:buChar char="•"/>
              <a:defRPr sz="2000" kern="1200">
                <a:solidFill>
                  <a:schemeClr val="tx1"/>
                </a:solidFill>
                <a:latin typeface="+mn-lt"/>
                <a:ea typeface="+mn-ea"/>
                <a:cs typeface="+mn-cs"/>
              </a:defRPr>
            </a:lvl6pPr>
            <a:lvl7pPr marL="2971725" indent="-228595" algn="l" defTabSz="457188" rtl="0" eaLnBrk="1" latinLnBrk="0" hangingPunct="1">
              <a:spcBef>
                <a:spcPct val="20000"/>
              </a:spcBef>
              <a:buFont typeface="Arial"/>
              <a:buChar char="•"/>
              <a:defRPr sz="2000" kern="1200">
                <a:solidFill>
                  <a:schemeClr val="tx1"/>
                </a:solidFill>
                <a:latin typeface="+mn-lt"/>
                <a:ea typeface="+mn-ea"/>
                <a:cs typeface="+mn-cs"/>
              </a:defRPr>
            </a:lvl7pPr>
            <a:lvl8pPr marL="3428914" indent="-228595" algn="l" defTabSz="457188" rtl="0" eaLnBrk="1" latinLnBrk="0" hangingPunct="1">
              <a:spcBef>
                <a:spcPct val="20000"/>
              </a:spcBef>
              <a:buFont typeface="Arial"/>
              <a:buChar char="•"/>
              <a:defRPr sz="2000" kern="1200">
                <a:solidFill>
                  <a:schemeClr val="tx1"/>
                </a:solidFill>
                <a:latin typeface="+mn-lt"/>
                <a:ea typeface="+mn-ea"/>
                <a:cs typeface="+mn-cs"/>
              </a:defRPr>
            </a:lvl8pPr>
            <a:lvl9pPr marL="3886103" indent="-228595" algn="l" defTabSz="457188" rtl="0" eaLnBrk="1" latinLnBrk="0" hangingPunct="1">
              <a:spcBef>
                <a:spcPct val="20000"/>
              </a:spcBef>
              <a:buFont typeface="Arial"/>
              <a:buChar char="•"/>
              <a:defRPr sz="2000" kern="1200">
                <a:solidFill>
                  <a:schemeClr val="tx1"/>
                </a:solidFill>
                <a:latin typeface="+mn-lt"/>
                <a:ea typeface="+mn-ea"/>
                <a:cs typeface="+mn-cs"/>
              </a:defRPr>
            </a:lvl9pPr>
          </a:lstStyle>
          <a:p>
            <a:r>
              <a:rPr lang="en-US" sz="2100" dirty="0">
                <a:solidFill>
                  <a:schemeClr val="bg1"/>
                </a:solidFill>
              </a:rPr>
              <a:t>Good Input</a:t>
            </a:r>
          </a:p>
          <a:p>
            <a:pPr marL="689924" lvl="1" indent="-223631"/>
            <a:r>
              <a:rPr lang="en-US" sz="1500" dirty="0">
                <a:solidFill>
                  <a:schemeClr val="bg1"/>
                </a:solidFill>
              </a:rPr>
              <a:t>35 years of catalog statistics refinement </a:t>
            </a:r>
          </a:p>
          <a:p>
            <a:pPr marL="689924" lvl="1" indent="-223631"/>
            <a:r>
              <a:rPr lang="en-US" sz="1500" dirty="0">
                <a:solidFill>
                  <a:schemeClr val="bg1"/>
                </a:solidFill>
              </a:rPr>
              <a:t>Ability to use some real time information</a:t>
            </a:r>
          </a:p>
          <a:p>
            <a:pPr marL="689924" lvl="1" indent="-223631"/>
            <a:r>
              <a:rPr lang="en-US" sz="1500" dirty="0">
                <a:solidFill>
                  <a:schemeClr val="bg1"/>
                </a:solidFill>
              </a:rPr>
              <a:t>Ability to refine scope of data collection - STATSFEEDBACK</a:t>
            </a:r>
          </a:p>
          <a:p>
            <a:pPr marL="132726" indent="-223631"/>
            <a:r>
              <a:rPr lang="en-US" sz="2100" dirty="0">
                <a:solidFill>
                  <a:schemeClr val="bg1"/>
                </a:solidFill>
              </a:rPr>
              <a:t>Cost-based Smarts</a:t>
            </a:r>
            <a:endParaRPr lang="en-US" sz="1500" dirty="0">
              <a:solidFill>
                <a:schemeClr val="bg1"/>
              </a:solidFill>
            </a:endParaRPr>
          </a:p>
          <a:p>
            <a:pPr marL="689924" lvl="1" indent="-223631"/>
            <a:r>
              <a:rPr lang="en-US" sz="1500" dirty="0">
                <a:solidFill>
                  <a:schemeClr val="bg1"/>
                </a:solidFill>
              </a:rPr>
              <a:t>35 years of algorithm refinement</a:t>
            </a:r>
          </a:p>
          <a:p>
            <a:pPr marL="689924" lvl="1" indent="-223631"/>
            <a:r>
              <a:rPr lang="en-US" sz="1500" dirty="0">
                <a:solidFill>
                  <a:schemeClr val="bg1"/>
                </a:solidFill>
              </a:rPr>
              <a:t>Creates a cost model for every query</a:t>
            </a:r>
          </a:p>
          <a:p>
            <a:pPr marL="689924" lvl="1" indent="-223631"/>
            <a:r>
              <a:rPr lang="en-US" sz="1500" b="1" dirty="0">
                <a:solidFill>
                  <a:schemeClr val="accent2">
                    <a:lumMod val="75000"/>
                  </a:schemeClr>
                </a:solidFill>
              </a:rPr>
              <a:t>Defaults</a:t>
            </a:r>
            <a:r>
              <a:rPr lang="en-US" sz="1500" dirty="0">
                <a:solidFill>
                  <a:schemeClr val="bg1"/>
                </a:solidFill>
              </a:rPr>
              <a:t> are used when query values are </a:t>
            </a:r>
            <a:r>
              <a:rPr lang="en-US" sz="1500" b="1" dirty="0">
                <a:solidFill>
                  <a:schemeClr val="accent2">
                    <a:lumMod val="75000"/>
                  </a:schemeClr>
                </a:solidFill>
              </a:rPr>
              <a:t>unknown</a:t>
            </a:r>
          </a:p>
          <a:p>
            <a:endParaRPr lang="en-US" sz="1500" dirty="0">
              <a:solidFill>
                <a:schemeClr val="bg1"/>
              </a:solidFill>
            </a:endParaRPr>
          </a:p>
          <a:p>
            <a:endParaRPr lang="en-US" sz="1350" dirty="0">
              <a:solidFill>
                <a:schemeClr val="bg1"/>
              </a:solidFill>
            </a:endParaRPr>
          </a:p>
        </p:txBody>
      </p:sp>
      <p:sp>
        <p:nvSpPr>
          <p:cNvPr id="19" name="Arrow: Bent 18">
            <a:extLst>
              <a:ext uri="{FF2B5EF4-FFF2-40B4-BE49-F238E27FC236}">
                <a16:creationId xmlns:a16="http://schemas.microsoft.com/office/drawing/2014/main" id="{C610BD84-E584-40E9-9CF5-6600E7209426}"/>
              </a:ext>
            </a:extLst>
          </p:cNvPr>
          <p:cNvSpPr/>
          <p:nvPr/>
        </p:nvSpPr>
        <p:spPr>
          <a:xfrm flipV="1">
            <a:off x="1341783" y="3886197"/>
            <a:ext cx="964096" cy="572195"/>
          </a:xfrm>
          <a:prstGeom prst="bent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tx1"/>
              </a:solidFill>
            </a:endParaRPr>
          </a:p>
        </p:txBody>
      </p:sp>
      <p:sp>
        <p:nvSpPr>
          <p:cNvPr id="22" name="TextBox 21">
            <a:extLst>
              <a:ext uri="{FF2B5EF4-FFF2-40B4-BE49-F238E27FC236}">
                <a16:creationId xmlns:a16="http://schemas.microsoft.com/office/drawing/2014/main" id="{BC211B26-7EFB-4ADD-AA2E-51E6A694189D}"/>
              </a:ext>
            </a:extLst>
          </p:cNvPr>
          <p:cNvSpPr txBox="1"/>
          <p:nvPr/>
        </p:nvSpPr>
        <p:spPr>
          <a:xfrm>
            <a:off x="2431145" y="4136497"/>
            <a:ext cx="5759205" cy="415498"/>
          </a:xfrm>
          <a:prstGeom prst="rect">
            <a:avLst/>
          </a:prstGeom>
          <a:noFill/>
        </p:spPr>
        <p:txBody>
          <a:bodyPr wrap="none" rtlCol="0">
            <a:spAutoFit/>
          </a:bodyPr>
          <a:lstStyle/>
          <a:p>
            <a:r>
              <a:rPr lang="en-US" sz="2100" b="1" dirty="0">
                <a:solidFill>
                  <a:schemeClr val="accent2">
                    <a:lumMod val="75000"/>
                  </a:schemeClr>
                </a:solidFill>
              </a:rPr>
              <a:t>How close does the optimizer get with ‘?’ or ‘:</a:t>
            </a:r>
            <a:r>
              <a:rPr lang="en-US" sz="2100" b="1" dirty="0" err="1">
                <a:solidFill>
                  <a:schemeClr val="accent2">
                    <a:lumMod val="75000"/>
                  </a:schemeClr>
                </a:solidFill>
              </a:rPr>
              <a:t>hv</a:t>
            </a:r>
            <a:r>
              <a:rPr lang="en-US" sz="2100" b="1" dirty="0">
                <a:solidFill>
                  <a:schemeClr val="accent2">
                    <a:lumMod val="75000"/>
                  </a:schemeClr>
                </a:solidFill>
              </a:rPr>
              <a:t>’?</a:t>
            </a:r>
          </a:p>
        </p:txBody>
      </p:sp>
      <p:sp>
        <p:nvSpPr>
          <p:cNvPr id="23" name="Rectangle 22">
            <a:extLst>
              <a:ext uri="{FF2B5EF4-FFF2-40B4-BE49-F238E27FC236}">
                <a16:creationId xmlns:a16="http://schemas.microsoft.com/office/drawing/2014/main" id="{7B333D1C-50AF-43E0-AB0A-C39DFEB7CD1A}"/>
              </a:ext>
            </a:extLst>
          </p:cNvPr>
          <p:cNvSpPr/>
          <p:nvPr/>
        </p:nvSpPr>
        <p:spPr>
          <a:xfrm>
            <a:off x="1818861" y="4850296"/>
            <a:ext cx="1520687" cy="178904"/>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8485384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EF8AD-3EBB-4363-AB9F-F7D554E49BB5}"/>
              </a:ext>
            </a:extLst>
          </p:cNvPr>
          <p:cNvSpPr>
            <a:spLocks noGrp="1"/>
          </p:cNvSpPr>
          <p:nvPr>
            <p:ph type="title"/>
          </p:nvPr>
        </p:nvSpPr>
        <p:spPr>
          <a:xfrm>
            <a:off x="380617" y="695740"/>
            <a:ext cx="8415959" cy="413849"/>
          </a:xfrm>
        </p:spPr>
        <p:txBody>
          <a:bodyPr>
            <a:normAutofit fontScale="90000"/>
          </a:bodyPr>
          <a:lstStyle/>
          <a:p>
            <a:r>
              <a:rPr lang="en-US" sz="3599" dirty="0">
                <a:solidFill>
                  <a:prstClr val="white"/>
                </a:solidFill>
              </a:rPr>
              <a:t>The Trillions of Optimizer Cost-based Results</a:t>
            </a:r>
            <a:br>
              <a:rPr lang="en-US" sz="3599" dirty="0">
                <a:solidFill>
                  <a:prstClr val="white"/>
                </a:solidFill>
              </a:rPr>
            </a:br>
            <a:endParaRPr lang="en-US" dirty="0"/>
          </a:p>
        </p:txBody>
      </p:sp>
      <p:sp>
        <p:nvSpPr>
          <p:cNvPr id="3" name="TextBox 2">
            <a:extLst>
              <a:ext uri="{FF2B5EF4-FFF2-40B4-BE49-F238E27FC236}">
                <a16:creationId xmlns:a16="http://schemas.microsoft.com/office/drawing/2014/main" id="{0AD62E95-51CC-41FE-894A-1E9F7E478816}"/>
              </a:ext>
            </a:extLst>
          </p:cNvPr>
          <p:cNvSpPr txBox="1"/>
          <p:nvPr/>
        </p:nvSpPr>
        <p:spPr>
          <a:xfrm>
            <a:off x="1089360" y="2220071"/>
            <a:ext cx="3356945" cy="553998"/>
          </a:xfrm>
          <a:prstGeom prst="rect">
            <a:avLst/>
          </a:prstGeom>
          <a:noFill/>
        </p:spPr>
        <p:txBody>
          <a:bodyPr wrap="none" rtlCol="0">
            <a:spAutoFit/>
          </a:bodyPr>
          <a:lstStyle/>
          <a:p>
            <a:r>
              <a:rPr lang="en-US" sz="3000" b="1" dirty="0">
                <a:solidFill>
                  <a:schemeClr val="accent2">
                    <a:lumMod val="75000"/>
                  </a:schemeClr>
                </a:solidFill>
              </a:rPr>
              <a:t>Good for Everybody</a:t>
            </a:r>
          </a:p>
        </p:txBody>
      </p:sp>
      <p:sp>
        <p:nvSpPr>
          <p:cNvPr id="4" name="TextBox 3">
            <a:extLst>
              <a:ext uri="{FF2B5EF4-FFF2-40B4-BE49-F238E27FC236}">
                <a16:creationId xmlns:a16="http://schemas.microsoft.com/office/drawing/2014/main" id="{8D95E919-1561-4856-95AA-8350532352D5}"/>
              </a:ext>
            </a:extLst>
          </p:cNvPr>
          <p:cNvSpPr txBox="1"/>
          <p:nvPr/>
        </p:nvSpPr>
        <p:spPr>
          <a:xfrm>
            <a:off x="4891078" y="2178492"/>
            <a:ext cx="2718629" cy="553998"/>
          </a:xfrm>
          <a:prstGeom prst="rect">
            <a:avLst/>
          </a:prstGeom>
          <a:noFill/>
        </p:spPr>
        <p:txBody>
          <a:bodyPr wrap="none" rtlCol="0">
            <a:spAutoFit/>
          </a:bodyPr>
          <a:lstStyle/>
          <a:p>
            <a:r>
              <a:rPr lang="en-US" sz="3000" b="1" dirty="0">
                <a:solidFill>
                  <a:schemeClr val="accent2">
                    <a:lumMod val="75000"/>
                  </a:schemeClr>
                </a:solidFill>
              </a:rPr>
              <a:t>Great for a Few </a:t>
            </a:r>
          </a:p>
        </p:txBody>
      </p:sp>
    </p:spTree>
    <p:extLst>
      <p:ext uri="{BB962C8B-B14F-4D97-AF65-F5344CB8AC3E}">
        <p14:creationId xmlns:p14="http://schemas.microsoft.com/office/powerpoint/2010/main" val="526603734"/>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a:xfrm>
            <a:off x="339905" y="223043"/>
            <a:ext cx="8414761" cy="617757"/>
          </a:xfrm>
          <a:prstGeom prst="rect">
            <a:avLst/>
          </a:prstGeom>
        </p:spPr>
        <p:txBody>
          <a:bodyPr vert="horz" lIns="0" tIns="34289" rIns="68574" bIns="34289" rtlCol="0">
            <a:noAutofit/>
          </a:bodyPr>
          <a:lstStyle>
            <a:lvl1pPr marL="0" indent="0" algn="l" defTabSz="457101" rtl="0" eaLnBrk="1" latinLnBrk="0" hangingPunct="1">
              <a:spcBef>
                <a:spcPct val="20000"/>
              </a:spcBef>
              <a:buFont typeface="Arial"/>
              <a:buNone/>
              <a:defRPr sz="2400" b="1" kern="1200">
                <a:solidFill>
                  <a:schemeClr val="tx2"/>
                </a:solidFill>
                <a:latin typeface="+mn-lt"/>
                <a:ea typeface="+mn-ea"/>
                <a:cs typeface="+mn-cs"/>
              </a:defRPr>
            </a:lvl1pPr>
            <a:lvl2pPr marL="742797" indent="-285690" algn="l" defTabSz="457101"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2760" indent="-228553" algn="l" defTabSz="457101" rtl="0" eaLnBrk="1" latinLnBrk="0" hangingPunct="1">
              <a:spcBef>
                <a:spcPct val="20000"/>
              </a:spcBef>
              <a:buFont typeface="Arial"/>
              <a:buChar char="•"/>
              <a:defRPr sz="2000" kern="1200">
                <a:solidFill>
                  <a:schemeClr val="tx2"/>
                </a:solidFill>
                <a:latin typeface="+mn-lt"/>
                <a:ea typeface="+mn-ea"/>
                <a:cs typeface="+mn-cs"/>
              </a:defRPr>
            </a:lvl3pPr>
            <a:lvl4pPr marL="1599867" indent="-228553" algn="l" defTabSz="457101" rtl="0" eaLnBrk="1" latinLnBrk="0" hangingPunct="1">
              <a:spcBef>
                <a:spcPct val="20000"/>
              </a:spcBef>
              <a:buFont typeface="Arial"/>
              <a:buChar char="–"/>
              <a:defRPr sz="1800" kern="1200">
                <a:solidFill>
                  <a:schemeClr val="tx2"/>
                </a:solidFill>
                <a:latin typeface="+mn-lt"/>
                <a:ea typeface="+mn-ea"/>
                <a:cs typeface="+mn-cs"/>
              </a:defRPr>
            </a:lvl4pPr>
            <a:lvl5pPr marL="2056971" indent="-228553" algn="l" defTabSz="457101" rtl="0" eaLnBrk="1" latinLnBrk="0" hangingPunct="1">
              <a:spcBef>
                <a:spcPct val="20000"/>
              </a:spcBef>
              <a:buFont typeface="Arial"/>
              <a:buChar char="»"/>
              <a:defRPr sz="18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defTabSz="342782" fontAlgn="base">
              <a:spcAft>
                <a:spcPct val="0"/>
              </a:spcAft>
              <a:defRPr/>
            </a:pPr>
            <a:r>
              <a:rPr lang="en-US" sz="3300" dirty="0">
                <a:solidFill>
                  <a:prstClr val="white"/>
                </a:solidFill>
                <a:latin typeface="Calibri"/>
              </a:rPr>
              <a:t>Default Statistics</a:t>
            </a:r>
            <a:endParaRPr lang="en-US" sz="2700" i="1" dirty="0">
              <a:solidFill>
                <a:srgbClr val="FFFF00"/>
              </a:solidFill>
              <a:latin typeface="Calibri"/>
            </a:endParaRPr>
          </a:p>
        </p:txBody>
      </p:sp>
      <p:grpSp>
        <p:nvGrpSpPr>
          <p:cNvPr id="2" name="Group 1">
            <a:extLst>
              <a:ext uri="{FF2B5EF4-FFF2-40B4-BE49-F238E27FC236}">
                <a16:creationId xmlns:a16="http://schemas.microsoft.com/office/drawing/2014/main" id="{9D92A88C-BAF4-4270-8BE1-9D00B5F37F37}"/>
              </a:ext>
            </a:extLst>
          </p:cNvPr>
          <p:cNvGrpSpPr/>
          <p:nvPr/>
        </p:nvGrpSpPr>
        <p:grpSpPr>
          <a:xfrm>
            <a:off x="1818428" y="1352993"/>
            <a:ext cx="4332996" cy="2589533"/>
            <a:chOff x="1163798" y="1900976"/>
            <a:chExt cx="3976236" cy="2163827"/>
          </a:xfrm>
        </p:grpSpPr>
        <p:sp>
          <p:nvSpPr>
            <p:cNvPr id="55" name="Rectangle 54">
              <a:extLst>
                <a:ext uri="{FF2B5EF4-FFF2-40B4-BE49-F238E27FC236}">
                  <a16:creationId xmlns:a16="http://schemas.microsoft.com/office/drawing/2014/main" id="{FC310C17-D307-4CA2-AE46-74DD95576423}"/>
                </a:ext>
              </a:extLst>
            </p:cNvPr>
            <p:cNvSpPr/>
            <p:nvPr/>
          </p:nvSpPr>
          <p:spPr>
            <a:xfrm>
              <a:off x="1163798" y="1900976"/>
              <a:ext cx="3976236" cy="206557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aphicFrame>
          <p:nvGraphicFramePr>
            <p:cNvPr id="58" name="Object 10">
              <a:extLst>
                <a:ext uri="{FF2B5EF4-FFF2-40B4-BE49-F238E27FC236}">
                  <a16:creationId xmlns:a16="http://schemas.microsoft.com/office/drawing/2014/main" id="{4810BCD5-571D-445D-ADAF-DFF7B8F55BC0}"/>
                </a:ext>
              </a:extLst>
            </p:cNvPr>
            <p:cNvGraphicFramePr>
              <a:graphicFrameLocks noChangeAspect="1"/>
            </p:cNvGraphicFramePr>
            <p:nvPr/>
          </p:nvGraphicFramePr>
          <p:xfrm>
            <a:off x="1209869" y="1999227"/>
            <a:ext cx="3872955" cy="2065576"/>
          </p:xfrm>
          <a:graphic>
            <a:graphicData uri="http://schemas.openxmlformats.org/presentationml/2006/ole">
              <mc:AlternateContent xmlns:mc="http://schemas.openxmlformats.org/markup-compatibility/2006">
                <mc:Choice xmlns:v="urn:schemas-microsoft-com:vml" Requires="v">
                  <p:oleObj spid="_x0000_s3076" name="Document" r:id="rId4" imgW="4298707" imgH="1689380" progId="Word.Document.8">
                    <p:embed/>
                  </p:oleObj>
                </mc:Choice>
                <mc:Fallback>
                  <p:oleObj name="Document" r:id="rId4" imgW="4298707" imgH="1689380" progId="Word.Document.8">
                    <p:embed/>
                    <p:pic>
                      <p:nvPicPr>
                        <p:cNvPr id="58" name="Object 10">
                          <a:extLst>
                            <a:ext uri="{FF2B5EF4-FFF2-40B4-BE49-F238E27FC236}">
                              <a16:creationId xmlns:a16="http://schemas.microsoft.com/office/drawing/2014/main" id="{4810BCD5-571D-445D-ADAF-DFF7B8F55B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9869" y="1999227"/>
                          <a:ext cx="3872955" cy="206557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777777"/>
                                </a:outerShdw>
                              </a:effectLst>
                            </a14:hiddenEffects>
                          </a:ext>
                        </a:extLst>
                      </p:spPr>
                    </p:pic>
                  </p:oleObj>
                </mc:Fallback>
              </mc:AlternateContent>
            </a:graphicData>
          </a:graphic>
        </p:graphicFrame>
      </p:grpSp>
      <p:sp>
        <p:nvSpPr>
          <p:cNvPr id="5" name="TextBox 4">
            <a:extLst>
              <a:ext uri="{FF2B5EF4-FFF2-40B4-BE49-F238E27FC236}">
                <a16:creationId xmlns:a16="http://schemas.microsoft.com/office/drawing/2014/main" id="{B5E5CAE0-4DFB-4C3A-91F6-FDF281E3CB19}"/>
              </a:ext>
            </a:extLst>
          </p:cNvPr>
          <p:cNvSpPr txBox="1"/>
          <p:nvPr/>
        </p:nvSpPr>
        <p:spPr>
          <a:xfrm>
            <a:off x="4343400" y="852526"/>
            <a:ext cx="3118161" cy="415498"/>
          </a:xfrm>
          <a:prstGeom prst="rect">
            <a:avLst/>
          </a:prstGeom>
          <a:noFill/>
        </p:spPr>
        <p:txBody>
          <a:bodyPr wrap="none" rtlCol="0">
            <a:spAutoFit/>
          </a:bodyPr>
          <a:lstStyle/>
          <a:p>
            <a:r>
              <a:rPr lang="en-US" sz="2100" b="1" dirty="0">
                <a:solidFill>
                  <a:schemeClr val="accent2">
                    <a:lumMod val="75000"/>
                  </a:schemeClr>
                </a:solidFill>
              </a:rPr>
              <a:t>WHERE BETWEEN ? AND ?</a:t>
            </a:r>
          </a:p>
        </p:txBody>
      </p:sp>
      <p:sp>
        <p:nvSpPr>
          <p:cNvPr id="61" name="TextBox 60">
            <a:extLst>
              <a:ext uri="{FF2B5EF4-FFF2-40B4-BE49-F238E27FC236}">
                <a16:creationId xmlns:a16="http://schemas.microsoft.com/office/drawing/2014/main" id="{F0A5B97F-578D-4668-9B95-0B5B2F96628F}"/>
              </a:ext>
            </a:extLst>
          </p:cNvPr>
          <p:cNvSpPr txBox="1"/>
          <p:nvPr/>
        </p:nvSpPr>
        <p:spPr>
          <a:xfrm>
            <a:off x="2858657" y="872296"/>
            <a:ext cx="1334020" cy="415498"/>
          </a:xfrm>
          <a:prstGeom prst="rect">
            <a:avLst/>
          </a:prstGeom>
          <a:noFill/>
        </p:spPr>
        <p:txBody>
          <a:bodyPr wrap="none" rtlCol="0">
            <a:spAutoFit/>
          </a:bodyPr>
          <a:lstStyle/>
          <a:p>
            <a:r>
              <a:rPr lang="en-US" sz="2100" b="1" dirty="0">
                <a:solidFill>
                  <a:schemeClr val="accent2">
                    <a:lumMod val="75000"/>
                  </a:schemeClr>
                </a:solidFill>
              </a:rPr>
              <a:t>WHERE &gt;?</a:t>
            </a:r>
          </a:p>
        </p:txBody>
      </p:sp>
      <p:sp>
        <p:nvSpPr>
          <p:cNvPr id="7" name="Oval 6">
            <a:extLst>
              <a:ext uri="{FF2B5EF4-FFF2-40B4-BE49-F238E27FC236}">
                <a16:creationId xmlns:a16="http://schemas.microsoft.com/office/drawing/2014/main" id="{14794276-FC5D-439A-B3AD-AE4C5E096E6F}"/>
              </a:ext>
            </a:extLst>
          </p:cNvPr>
          <p:cNvSpPr/>
          <p:nvPr/>
        </p:nvSpPr>
        <p:spPr>
          <a:xfrm>
            <a:off x="1527709" y="2098964"/>
            <a:ext cx="3948545" cy="197427"/>
          </a:xfrm>
          <a:prstGeom prst="ellipse">
            <a:avLst/>
          </a:prstGeom>
          <a:noFill/>
          <a:ln w="38100">
            <a:solidFill>
              <a:schemeClr val="accent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aphicFrame>
        <p:nvGraphicFramePr>
          <p:cNvPr id="12" name="Object 11">
            <a:extLst>
              <a:ext uri="{FF2B5EF4-FFF2-40B4-BE49-F238E27FC236}">
                <a16:creationId xmlns:a16="http://schemas.microsoft.com/office/drawing/2014/main" id="{AFBBE7AA-B5C2-47E0-A78B-010622BAD4AC}"/>
              </a:ext>
            </a:extLst>
          </p:cNvPr>
          <p:cNvGraphicFramePr>
            <a:graphicFrameLocks noChangeAspect="1"/>
          </p:cNvGraphicFramePr>
          <p:nvPr/>
        </p:nvGraphicFramePr>
        <p:xfrm>
          <a:off x="1507360" y="2090207"/>
          <a:ext cx="4010025" cy="238125"/>
        </p:xfrm>
        <a:graphic>
          <a:graphicData uri="http://schemas.openxmlformats.org/presentationml/2006/ole">
            <mc:AlternateContent xmlns:mc="http://schemas.openxmlformats.org/markup-compatibility/2006">
              <mc:Choice xmlns:v="urn:schemas-microsoft-com:vml" Requires="v">
                <p:oleObj spid="_x0000_s3077" name="Bitmap Image" r:id="rId6" imgW="5346720" imgH="317520" progId="Paint.Picture">
                  <p:embed/>
                </p:oleObj>
              </mc:Choice>
              <mc:Fallback>
                <p:oleObj name="Bitmap Image" r:id="rId6" imgW="5346720" imgH="317520" progId="Paint.Picture">
                  <p:embed/>
                  <p:pic>
                    <p:nvPicPr>
                      <p:cNvPr id="12" name="Object 11">
                        <a:extLst>
                          <a:ext uri="{FF2B5EF4-FFF2-40B4-BE49-F238E27FC236}">
                            <a16:creationId xmlns:a16="http://schemas.microsoft.com/office/drawing/2014/main" id="{AFBBE7AA-B5C2-47E0-A78B-010622BAD4AC}"/>
                          </a:ext>
                        </a:extLst>
                      </p:cNvPr>
                      <p:cNvPicPr/>
                      <p:nvPr/>
                    </p:nvPicPr>
                    <p:blipFill>
                      <a:blip r:embed="rId7"/>
                      <a:stretch>
                        <a:fillRect/>
                      </a:stretch>
                    </p:blipFill>
                    <p:spPr>
                      <a:xfrm>
                        <a:off x="1507360" y="2090207"/>
                        <a:ext cx="4010025" cy="238125"/>
                      </a:xfrm>
                      <a:prstGeom prst="rect">
                        <a:avLst/>
                      </a:prstGeom>
                    </p:spPr>
                  </p:pic>
                </p:oleObj>
              </mc:Fallback>
            </mc:AlternateContent>
          </a:graphicData>
        </a:graphic>
      </p:graphicFrame>
      <p:sp>
        <p:nvSpPr>
          <p:cNvPr id="65" name="TextBox 64">
            <a:extLst>
              <a:ext uri="{FF2B5EF4-FFF2-40B4-BE49-F238E27FC236}">
                <a16:creationId xmlns:a16="http://schemas.microsoft.com/office/drawing/2014/main" id="{7C350CE3-EAC6-4355-B9E1-142493CBBE5E}"/>
              </a:ext>
            </a:extLst>
          </p:cNvPr>
          <p:cNvSpPr txBox="1"/>
          <p:nvPr/>
        </p:nvSpPr>
        <p:spPr>
          <a:xfrm>
            <a:off x="6201629" y="2722960"/>
            <a:ext cx="2607702" cy="415498"/>
          </a:xfrm>
          <a:prstGeom prst="rect">
            <a:avLst/>
          </a:prstGeom>
          <a:noFill/>
        </p:spPr>
        <p:txBody>
          <a:bodyPr wrap="none" rtlCol="0">
            <a:spAutoFit/>
          </a:bodyPr>
          <a:lstStyle/>
          <a:p>
            <a:r>
              <a:rPr lang="en-US" sz="2100" b="1" dirty="0">
                <a:solidFill>
                  <a:schemeClr val="accent2">
                    <a:lumMod val="75000"/>
                  </a:schemeClr>
                </a:solidFill>
              </a:rPr>
              <a:t>How Close to Reality?</a:t>
            </a:r>
          </a:p>
        </p:txBody>
      </p:sp>
    </p:spTree>
    <p:extLst>
      <p:ext uri="{BB962C8B-B14F-4D97-AF65-F5344CB8AC3E}">
        <p14:creationId xmlns:p14="http://schemas.microsoft.com/office/powerpoint/2010/main" val="22177132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2D3AC1C-3B95-4E59-A42B-71BB53AC5AA7}"/>
              </a:ext>
            </a:extLst>
          </p:cNvPr>
          <p:cNvSpPr>
            <a:spLocks noGrp="1"/>
          </p:cNvSpPr>
          <p:nvPr>
            <p:ph type="title"/>
          </p:nvPr>
        </p:nvSpPr>
        <p:spPr>
          <a:xfrm>
            <a:off x="1112384" y="21024"/>
            <a:ext cx="7886700" cy="994172"/>
          </a:xfrm>
        </p:spPr>
        <p:txBody>
          <a:bodyPr>
            <a:noAutofit/>
          </a:bodyPr>
          <a:lstStyle/>
          <a:p>
            <a:r>
              <a:rPr lang="en-US" sz="3000" dirty="0"/>
              <a:t>There Are Many Ways to Get to Your Data</a:t>
            </a:r>
          </a:p>
        </p:txBody>
      </p:sp>
      <p:grpSp>
        <p:nvGrpSpPr>
          <p:cNvPr id="6" name="Group 5"/>
          <p:cNvGrpSpPr/>
          <p:nvPr/>
        </p:nvGrpSpPr>
        <p:grpSpPr>
          <a:xfrm>
            <a:off x="1" y="1135506"/>
            <a:ext cx="9143999" cy="3642610"/>
            <a:chOff x="1" y="1514007"/>
            <a:chExt cx="12191999" cy="4856813"/>
          </a:xfrm>
          <a:solidFill>
            <a:srgbClr val="000000">
              <a:alpha val="58000"/>
            </a:srgbClr>
          </a:solidFill>
        </p:grpSpPr>
        <p:sp>
          <p:nvSpPr>
            <p:cNvPr id="7" name="Freeform 6"/>
            <p:cNvSpPr/>
            <p:nvPr/>
          </p:nvSpPr>
          <p:spPr>
            <a:xfrm>
              <a:off x="1" y="1514007"/>
              <a:ext cx="5700875" cy="4856813"/>
            </a:xfrm>
            <a:custGeom>
              <a:avLst/>
              <a:gdLst>
                <a:gd name="connsiteX0" fmla="*/ 0 w 5700875"/>
                <a:gd name="connsiteY0" fmla="*/ 0 h 4856813"/>
                <a:gd name="connsiteX1" fmla="*/ 5700875 w 5700875"/>
                <a:gd name="connsiteY1" fmla="*/ 0 h 4856813"/>
                <a:gd name="connsiteX2" fmla="*/ 5599039 w 5700875"/>
                <a:gd name="connsiteY2" fmla="*/ 15542 h 4856813"/>
                <a:gd name="connsiteX3" fmla="*/ 3630118 w 5700875"/>
                <a:gd name="connsiteY3" fmla="*/ 2431326 h 4856813"/>
                <a:gd name="connsiteX4" fmla="*/ 5599039 w 5700875"/>
                <a:gd name="connsiteY4" fmla="*/ 4847110 h 4856813"/>
                <a:gd name="connsiteX5" fmla="*/ 5662616 w 5700875"/>
                <a:gd name="connsiteY5" fmla="*/ 4856813 h 4856813"/>
                <a:gd name="connsiteX6" fmla="*/ 0 w 5700875"/>
                <a:gd name="connsiteY6" fmla="*/ 4856813 h 4856813"/>
                <a:gd name="connsiteX7" fmla="*/ 0 w 5700875"/>
                <a:gd name="connsiteY7" fmla="*/ 0 h 485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0875" h="4856813">
                  <a:moveTo>
                    <a:pt x="0" y="0"/>
                  </a:moveTo>
                  <a:lnTo>
                    <a:pt x="5700875" y="0"/>
                  </a:lnTo>
                  <a:lnTo>
                    <a:pt x="5599039" y="15542"/>
                  </a:lnTo>
                  <a:cubicBezTo>
                    <a:pt x="4475378" y="245476"/>
                    <a:pt x="3630118" y="1239691"/>
                    <a:pt x="3630118" y="2431326"/>
                  </a:cubicBezTo>
                  <a:cubicBezTo>
                    <a:pt x="3630118" y="3622962"/>
                    <a:pt x="4475378" y="4617176"/>
                    <a:pt x="5599039" y="4847110"/>
                  </a:cubicBezTo>
                  <a:lnTo>
                    <a:pt x="5662616" y="4856813"/>
                  </a:lnTo>
                  <a:lnTo>
                    <a:pt x="0" y="4856813"/>
                  </a:ln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8" name="Freeform 7"/>
            <p:cNvSpPr/>
            <p:nvPr/>
          </p:nvSpPr>
          <p:spPr>
            <a:xfrm>
              <a:off x="6491126" y="1514007"/>
              <a:ext cx="5700874" cy="4856813"/>
            </a:xfrm>
            <a:custGeom>
              <a:avLst/>
              <a:gdLst>
                <a:gd name="connsiteX0" fmla="*/ 0 w 5700874"/>
                <a:gd name="connsiteY0" fmla="*/ 0 h 4856813"/>
                <a:gd name="connsiteX1" fmla="*/ 5700874 w 5700874"/>
                <a:gd name="connsiteY1" fmla="*/ 0 h 4856813"/>
                <a:gd name="connsiteX2" fmla="*/ 5700874 w 5700874"/>
                <a:gd name="connsiteY2" fmla="*/ 4856813 h 4856813"/>
                <a:gd name="connsiteX3" fmla="*/ 38258 w 5700874"/>
                <a:gd name="connsiteY3" fmla="*/ 4856813 h 4856813"/>
                <a:gd name="connsiteX4" fmla="*/ 101835 w 5700874"/>
                <a:gd name="connsiteY4" fmla="*/ 4847110 h 4856813"/>
                <a:gd name="connsiteX5" fmla="*/ 2070756 w 5700874"/>
                <a:gd name="connsiteY5" fmla="*/ 2431326 h 4856813"/>
                <a:gd name="connsiteX6" fmla="*/ 101835 w 5700874"/>
                <a:gd name="connsiteY6" fmla="*/ 15542 h 4856813"/>
                <a:gd name="connsiteX7" fmla="*/ 0 w 5700874"/>
                <a:gd name="connsiteY7" fmla="*/ 0 h 485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00874" h="4856813">
                  <a:moveTo>
                    <a:pt x="0" y="0"/>
                  </a:moveTo>
                  <a:lnTo>
                    <a:pt x="5700874" y="0"/>
                  </a:lnTo>
                  <a:lnTo>
                    <a:pt x="5700874" y="4856813"/>
                  </a:lnTo>
                  <a:lnTo>
                    <a:pt x="38258" y="4856813"/>
                  </a:lnTo>
                  <a:lnTo>
                    <a:pt x="101835" y="4847110"/>
                  </a:lnTo>
                  <a:cubicBezTo>
                    <a:pt x="1225496" y="4617176"/>
                    <a:pt x="2070756" y="3622962"/>
                    <a:pt x="2070756" y="2431326"/>
                  </a:cubicBezTo>
                  <a:cubicBezTo>
                    <a:pt x="2070756" y="1239691"/>
                    <a:pt x="1225496" y="245476"/>
                    <a:pt x="101835" y="15542"/>
                  </a:cubicBezTo>
                  <a:lnTo>
                    <a:pt x="0" y="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grpSp>
      <p:cxnSp>
        <p:nvCxnSpPr>
          <p:cNvPr id="9" name="Straight Arrow Connector 8"/>
          <p:cNvCxnSpPr/>
          <p:nvPr/>
        </p:nvCxnSpPr>
        <p:spPr>
          <a:xfrm flipV="1">
            <a:off x="2806427" y="1844405"/>
            <a:ext cx="3073300" cy="879888"/>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2849774" y="2773456"/>
            <a:ext cx="3474269" cy="147500"/>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2833627" y="2575839"/>
            <a:ext cx="3437048" cy="464903"/>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596054" y="1496825"/>
            <a:ext cx="1979663" cy="2848265"/>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3550334" y="1496825"/>
            <a:ext cx="1972043" cy="2895270"/>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247465" y="1502709"/>
            <a:ext cx="2228850" cy="282388"/>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018470" y="2091157"/>
            <a:ext cx="3254583" cy="409997"/>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2884395" y="2168125"/>
            <a:ext cx="3253840" cy="262431"/>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2869945" y="1844406"/>
            <a:ext cx="3046919" cy="1564424"/>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996435" y="3314499"/>
            <a:ext cx="3282858" cy="393543"/>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910674" y="2468105"/>
            <a:ext cx="3257742" cy="1162601"/>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flipV="1">
            <a:off x="3233015" y="4034119"/>
            <a:ext cx="2717309" cy="10085"/>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V="1">
            <a:off x="3636427" y="1452282"/>
            <a:ext cx="1819718" cy="1"/>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3001053" y="1502709"/>
            <a:ext cx="2485347" cy="584947"/>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650876" y="1502709"/>
            <a:ext cx="2255033" cy="292473"/>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3237380" y="1492624"/>
            <a:ext cx="2278000" cy="2511238"/>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3212845" y="1845610"/>
            <a:ext cx="2344152" cy="2491067"/>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001054" y="2107826"/>
            <a:ext cx="2555943" cy="2228850"/>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2722589" y="1109588"/>
            <a:ext cx="3698823" cy="3698823"/>
          </a:xfrm>
          <a:prstGeom prst="ellipse">
            <a:avLst/>
          </a:prstGeom>
          <a:noFill/>
          <a:ln w="104775">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grpSp>
        <p:nvGrpSpPr>
          <p:cNvPr id="28" name="Group 27"/>
          <p:cNvGrpSpPr/>
          <p:nvPr/>
        </p:nvGrpSpPr>
        <p:grpSpPr>
          <a:xfrm>
            <a:off x="804695" y="1196743"/>
            <a:ext cx="2791359" cy="3471513"/>
            <a:chOff x="1072926" y="1595657"/>
            <a:chExt cx="3721812" cy="4628683"/>
          </a:xfrm>
        </p:grpSpPr>
        <p:sp>
          <p:nvSpPr>
            <p:cNvPr id="29" name="TextBox 28">
              <a:extLst>
                <a:ext uri="{FF2B5EF4-FFF2-40B4-BE49-F238E27FC236}">
                  <a16:creationId xmlns:a16="http://schemas.microsoft.com/office/drawing/2014/main" id="{E28808D0-F99E-42CD-B5C1-F924DE86C655}"/>
                </a:ext>
              </a:extLst>
            </p:cNvPr>
            <p:cNvSpPr txBox="1"/>
            <p:nvPr/>
          </p:nvSpPr>
          <p:spPr>
            <a:xfrm>
              <a:off x="2089470" y="3461345"/>
              <a:ext cx="1382088" cy="430887"/>
            </a:xfrm>
            <a:prstGeom prst="rect">
              <a:avLst/>
            </a:prstGeom>
            <a:noFill/>
          </p:spPr>
          <p:txBody>
            <a:bodyPr wrap="none" rtlCol="0">
              <a:spAutoFit/>
            </a:bodyPr>
            <a:lstStyle/>
            <a:p>
              <a:pPr algn="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Direct Row</a:t>
              </a:r>
            </a:p>
          </p:txBody>
        </p:sp>
        <p:sp>
          <p:nvSpPr>
            <p:cNvPr id="30" name="TextBox 29">
              <a:extLst>
                <a:ext uri="{FF2B5EF4-FFF2-40B4-BE49-F238E27FC236}">
                  <a16:creationId xmlns:a16="http://schemas.microsoft.com/office/drawing/2014/main" id="{B84DB8EA-81F4-48A5-8DF0-7D8B3AF6491A}"/>
                </a:ext>
              </a:extLst>
            </p:cNvPr>
            <p:cNvSpPr txBox="1"/>
            <p:nvPr/>
          </p:nvSpPr>
          <p:spPr>
            <a:xfrm>
              <a:off x="2288104" y="4394189"/>
              <a:ext cx="1333357" cy="430887"/>
            </a:xfrm>
            <a:prstGeom prst="rect">
              <a:avLst/>
            </a:prstGeom>
            <a:noFill/>
          </p:spPr>
          <p:txBody>
            <a:bodyPr wrap="none" rtlCol="0">
              <a:spAutoFit/>
            </a:bodyPr>
            <a:lstStyle/>
            <a:p>
              <a:pPr algn="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Table Scan</a:t>
              </a:r>
            </a:p>
          </p:txBody>
        </p:sp>
        <p:sp>
          <p:nvSpPr>
            <p:cNvPr id="31" name="TextBox 30">
              <a:extLst>
                <a:ext uri="{FF2B5EF4-FFF2-40B4-BE49-F238E27FC236}">
                  <a16:creationId xmlns:a16="http://schemas.microsoft.com/office/drawing/2014/main" id="{C535A377-9C46-4C5C-97C7-6A5959CAE61F}"/>
                </a:ext>
              </a:extLst>
            </p:cNvPr>
            <p:cNvSpPr txBox="1"/>
            <p:nvPr/>
          </p:nvSpPr>
          <p:spPr>
            <a:xfrm>
              <a:off x="2698205" y="1595657"/>
              <a:ext cx="1852645" cy="430887"/>
            </a:xfrm>
            <a:prstGeom prst="rect">
              <a:avLst/>
            </a:prstGeom>
            <a:noFill/>
          </p:spPr>
          <p:txBody>
            <a:bodyPr wrap="none" rtlCol="0">
              <a:spAutoFit/>
            </a:bodyPr>
            <a:lstStyle/>
            <a:p>
              <a:pPr algn="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Matching Index</a:t>
              </a:r>
            </a:p>
          </p:txBody>
        </p:sp>
        <p:sp>
          <p:nvSpPr>
            <p:cNvPr id="32" name="TextBox 31">
              <a:extLst>
                <a:ext uri="{FF2B5EF4-FFF2-40B4-BE49-F238E27FC236}">
                  <a16:creationId xmlns:a16="http://schemas.microsoft.com/office/drawing/2014/main" id="{A9A49D58-2454-475E-B702-4B488CC6E455}"/>
                </a:ext>
              </a:extLst>
            </p:cNvPr>
            <p:cNvSpPr txBox="1"/>
            <p:nvPr/>
          </p:nvSpPr>
          <p:spPr>
            <a:xfrm>
              <a:off x="1072926" y="2994924"/>
              <a:ext cx="2518553" cy="430887"/>
            </a:xfrm>
            <a:prstGeom prst="rect">
              <a:avLst/>
            </a:prstGeom>
            <a:noFill/>
          </p:spPr>
          <p:txBody>
            <a:bodyPr wrap="none" rtlCol="0">
              <a:spAutoFit/>
            </a:bodyPr>
            <a:lstStyle/>
            <a:p>
              <a:pPr algn="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Limited Partition Scan</a:t>
              </a:r>
            </a:p>
          </p:txBody>
        </p:sp>
        <p:sp>
          <p:nvSpPr>
            <p:cNvPr id="33" name="TextBox 32">
              <a:extLst>
                <a:ext uri="{FF2B5EF4-FFF2-40B4-BE49-F238E27FC236}">
                  <a16:creationId xmlns:a16="http://schemas.microsoft.com/office/drawing/2014/main" id="{DD57CBE9-9333-4B7A-943F-6F4CDE706C13}"/>
                </a:ext>
              </a:extLst>
            </p:cNvPr>
            <p:cNvSpPr txBox="1"/>
            <p:nvPr/>
          </p:nvSpPr>
          <p:spPr>
            <a:xfrm>
              <a:off x="2391611" y="2528501"/>
              <a:ext cx="1394741" cy="430887"/>
            </a:xfrm>
            <a:prstGeom prst="rect">
              <a:avLst/>
            </a:prstGeom>
            <a:noFill/>
          </p:spPr>
          <p:txBody>
            <a:bodyPr wrap="none" rtlCol="0">
              <a:spAutoFit/>
            </a:bodyPr>
            <a:lstStyle/>
            <a:p>
              <a:pPr algn="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Merge Join</a:t>
              </a:r>
            </a:p>
          </p:txBody>
        </p:sp>
        <p:sp>
          <p:nvSpPr>
            <p:cNvPr id="34" name="TextBox 33">
              <a:extLst>
                <a:ext uri="{FF2B5EF4-FFF2-40B4-BE49-F238E27FC236}">
                  <a16:creationId xmlns:a16="http://schemas.microsoft.com/office/drawing/2014/main" id="{1C54DD11-AFB4-4CB5-A07E-CB694A8C1BAF}"/>
                </a:ext>
              </a:extLst>
            </p:cNvPr>
            <p:cNvSpPr txBox="1"/>
            <p:nvPr/>
          </p:nvSpPr>
          <p:spPr>
            <a:xfrm>
              <a:off x="1314641" y="3927767"/>
              <a:ext cx="2156916" cy="430887"/>
            </a:xfrm>
            <a:prstGeom prst="rect">
              <a:avLst/>
            </a:prstGeom>
            <a:noFill/>
          </p:spPr>
          <p:txBody>
            <a:bodyPr wrap="none" rtlCol="0">
              <a:spAutoFit/>
            </a:bodyPr>
            <a:lstStyle/>
            <a:p>
              <a:pPr algn="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Pair Wise Star Join</a:t>
              </a:r>
            </a:p>
          </p:txBody>
        </p:sp>
        <p:sp>
          <p:nvSpPr>
            <p:cNvPr id="35" name="TextBox 34">
              <a:extLst>
                <a:ext uri="{FF2B5EF4-FFF2-40B4-BE49-F238E27FC236}">
                  <a16:creationId xmlns:a16="http://schemas.microsoft.com/office/drawing/2014/main" id="{184DDC04-E780-451D-BCB2-9D27D2EFF043}"/>
                </a:ext>
              </a:extLst>
            </p:cNvPr>
            <p:cNvSpPr txBox="1"/>
            <p:nvPr/>
          </p:nvSpPr>
          <p:spPr>
            <a:xfrm>
              <a:off x="2152029" y="5793453"/>
              <a:ext cx="2233929" cy="430887"/>
            </a:xfrm>
            <a:prstGeom prst="rect">
              <a:avLst/>
            </a:prstGeom>
            <a:noFill/>
          </p:spPr>
          <p:txBody>
            <a:bodyPr wrap="square" rtlCol="0">
              <a:spAutoFit/>
            </a:bodyPr>
            <a:lstStyle/>
            <a:p>
              <a:pPr algn="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Hybrid Join Type N</a:t>
              </a:r>
            </a:p>
          </p:txBody>
        </p:sp>
        <p:sp>
          <p:nvSpPr>
            <p:cNvPr id="36" name="TextBox 35">
              <a:extLst>
                <a:ext uri="{FF2B5EF4-FFF2-40B4-BE49-F238E27FC236}">
                  <a16:creationId xmlns:a16="http://schemas.microsoft.com/office/drawing/2014/main" id="{F968F05D-977B-449E-B899-3FBE7775414D}"/>
                </a:ext>
              </a:extLst>
            </p:cNvPr>
            <p:cNvSpPr txBox="1"/>
            <p:nvPr/>
          </p:nvSpPr>
          <p:spPr>
            <a:xfrm>
              <a:off x="1808030" y="4860611"/>
              <a:ext cx="1933351" cy="430887"/>
            </a:xfrm>
            <a:prstGeom prst="rect">
              <a:avLst/>
            </a:prstGeom>
            <a:noFill/>
          </p:spPr>
          <p:txBody>
            <a:bodyPr wrap="none" rtlCol="0">
              <a:spAutoFit/>
            </a:bodyPr>
            <a:lstStyle/>
            <a:p>
              <a:pPr algn="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Merge Scan Join</a:t>
              </a:r>
            </a:p>
          </p:txBody>
        </p:sp>
        <p:sp>
          <p:nvSpPr>
            <p:cNvPr id="37" name="TextBox 36">
              <a:extLst>
                <a:ext uri="{FF2B5EF4-FFF2-40B4-BE49-F238E27FC236}">
                  <a16:creationId xmlns:a16="http://schemas.microsoft.com/office/drawing/2014/main" id="{DC4EFF8D-3731-411D-85A0-4075423C4722}"/>
                </a:ext>
              </a:extLst>
            </p:cNvPr>
            <p:cNvSpPr txBox="1"/>
            <p:nvPr/>
          </p:nvSpPr>
          <p:spPr>
            <a:xfrm>
              <a:off x="2632877" y="5327034"/>
              <a:ext cx="1333357" cy="430887"/>
            </a:xfrm>
            <a:prstGeom prst="rect">
              <a:avLst/>
            </a:prstGeom>
            <a:noFill/>
          </p:spPr>
          <p:txBody>
            <a:bodyPr wrap="none" rtlCol="0">
              <a:spAutoFit/>
            </a:bodyPr>
            <a:lstStyle/>
            <a:p>
              <a:pPr algn="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Table Scan</a:t>
              </a:r>
            </a:p>
          </p:txBody>
        </p:sp>
        <p:sp>
          <p:nvSpPr>
            <p:cNvPr id="38" name="TextBox 37">
              <a:extLst>
                <a:ext uri="{FF2B5EF4-FFF2-40B4-BE49-F238E27FC236}">
                  <a16:creationId xmlns:a16="http://schemas.microsoft.com/office/drawing/2014/main" id="{960EA640-B916-4267-977E-15700D89F4AA}"/>
                </a:ext>
              </a:extLst>
            </p:cNvPr>
            <p:cNvSpPr txBox="1"/>
            <p:nvPr/>
          </p:nvSpPr>
          <p:spPr>
            <a:xfrm>
              <a:off x="1578203" y="2062080"/>
              <a:ext cx="2507952" cy="430887"/>
            </a:xfrm>
            <a:prstGeom prst="rect">
              <a:avLst/>
            </a:prstGeom>
            <a:noFill/>
          </p:spPr>
          <p:txBody>
            <a:bodyPr wrap="none" rtlCol="0">
              <a:spAutoFit/>
            </a:bodyPr>
            <a:lstStyle/>
            <a:p>
              <a:pPr algn="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Multiple Index Access</a:t>
              </a:r>
            </a:p>
          </p:txBody>
        </p:sp>
        <p:sp>
          <p:nvSpPr>
            <p:cNvPr id="39" name="Oval 38"/>
            <p:cNvSpPr/>
            <p:nvPr/>
          </p:nvSpPr>
          <p:spPr>
            <a:xfrm>
              <a:off x="4589489" y="1795712"/>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40" name="Oval 39"/>
            <p:cNvSpPr/>
            <p:nvPr/>
          </p:nvSpPr>
          <p:spPr>
            <a:xfrm>
              <a:off x="4528529" y="5829232"/>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41" name="Oval 40"/>
            <p:cNvSpPr/>
            <p:nvPr/>
          </p:nvSpPr>
          <p:spPr>
            <a:xfrm>
              <a:off x="4071329" y="5372032"/>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42" name="Oval 41"/>
            <p:cNvSpPr/>
            <p:nvPr/>
          </p:nvSpPr>
          <p:spPr>
            <a:xfrm>
              <a:off x="3780019" y="4933825"/>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43" name="Oval 42"/>
            <p:cNvSpPr/>
            <p:nvPr/>
          </p:nvSpPr>
          <p:spPr>
            <a:xfrm>
              <a:off x="3607299" y="4496945"/>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44" name="Oval 43"/>
            <p:cNvSpPr/>
            <p:nvPr/>
          </p:nvSpPr>
          <p:spPr>
            <a:xfrm>
              <a:off x="3515770" y="4009765"/>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45" name="Oval 44"/>
            <p:cNvSpPr/>
            <p:nvPr/>
          </p:nvSpPr>
          <p:spPr>
            <a:xfrm>
              <a:off x="3527492" y="3593806"/>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46" name="Oval 45"/>
            <p:cNvSpPr/>
            <p:nvPr/>
          </p:nvSpPr>
          <p:spPr>
            <a:xfrm>
              <a:off x="3618394" y="3146756"/>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47" name="Oval 46"/>
            <p:cNvSpPr/>
            <p:nvPr/>
          </p:nvSpPr>
          <p:spPr>
            <a:xfrm>
              <a:off x="3789997" y="2668569"/>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48" name="Oval 47"/>
            <p:cNvSpPr/>
            <p:nvPr/>
          </p:nvSpPr>
          <p:spPr>
            <a:xfrm>
              <a:off x="4086155" y="2253958"/>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cxnSp>
          <p:nvCxnSpPr>
            <p:cNvPr id="49" name="Straight Arrow Connector 48"/>
            <p:cNvCxnSpPr/>
            <p:nvPr/>
          </p:nvCxnSpPr>
          <p:spPr>
            <a:xfrm flipV="1">
              <a:off x="4024627" y="2528501"/>
              <a:ext cx="164152" cy="2481561"/>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p:nvGrpSpPr>
        <p:grpSpPr>
          <a:xfrm>
            <a:off x="5522379" y="1196743"/>
            <a:ext cx="2619301" cy="3471513"/>
            <a:chOff x="7363169" y="1595657"/>
            <a:chExt cx="3492400" cy="4628683"/>
          </a:xfrm>
        </p:grpSpPr>
        <p:sp>
          <p:nvSpPr>
            <p:cNvPr id="51" name="TextBox 50">
              <a:extLst>
                <a:ext uri="{FF2B5EF4-FFF2-40B4-BE49-F238E27FC236}">
                  <a16:creationId xmlns:a16="http://schemas.microsoft.com/office/drawing/2014/main" id="{5D856759-AC3E-4C14-A3A7-AD7D7EB3A137}"/>
                </a:ext>
              </a:extLst>
            </p:cNvPr>
            <p:cNvSpPr txBox="1"/>
            <p:nvPr/>
          </p:nvSpPr>
          <p:spPr>
            <a:xfrm>
              <a:off x="8676230" y="4219277"/>
              <a:ext cx="2151786" cy="430887"/>
            </a:xfrm>
            <a:prstGeom prst="rect">
              <a:avLst/>
            </a:prstGeom>
            <a:noFill/>
          </p:spPr>
          <p:txBody>
            <a:bodyPr wrap="none" rtlCol="0">
              <a:spAutoFit/>
            </a:bodyPr>
            <a:lstStyle/>
            <a:p>
              <a:pP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Hybrid Join Type C</a:t>
              </a:r>
            </a:p>
          </p:txBody>
        </p:sp>
        <p:sp>
          <p:nvSpPr>
            <p:cNvPr id="52" name="TextBox 51">
              <a:extLst>
                <a:ext uri="{FF2B5EF4-FFF2-40B4-BE49-F238E27FC236}">
                  <a16:creationId xmlns:a16="http://schemas.microsoft.com/office/drawing/2014/main" id="{451CADED-4CC6-4268-B021-883E6BB25BD4}"/>
                </a:ext>
              </a:extLst>
            </p:cNvPr>
            <p:cNvSpPr txBox="1"/>
            <p:nvPr/>
          </p:nvSpPr>
          <p:spPr>
            <a:xfrm>
              <a:off x="7731849" y="5793453"/>
              <a:ext cx="1561026" cy="430887"/>
            </a:xfrm>
            <a:prstGeom prst="rect">
              <a:avLst/>
            </a:prstGeom>
            <a:noFill/>
          </p:spPr>
          <p:txBody>
            <a:bodyPr wrap="none" rtlCol="0">
              <a:spAutoFit/>
            </a:bodyPr>
            <a:lstStyle/>
            <a:p>
              <a:pP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Sparse Index</a:t>
              </a:r>
            </a:p>
          </p:txBody>
        </p:sp>
        <p:sp>
          <p:nvSpPr>
            <p:cNvPr id="53" name="TextBox 52">
              <a:extLst>
                <a:ext uri="{FF2B5EF4-FFF2-40B4-BE49-F238E27FC236}">
                  <a16:creationId xmlns:a16="http://schemas.microsoft.com/office/drawing/2014/main" id="{C717D073-B9DA-4C80-B6EB-182F0CA4B683}"/>
                </a:ext>
              </a:extLst>
            </p:cNvPr>
            <p:cNvSpPr txBox="1"/>
            <p:nvPr/>
          </p:nvSpPr>
          <p:spPr>
            <a:xfrm>
              <a:off x="8661241" y="3169829"/>
              <a:ext cx="607432" cy="430887"/>
            </a:xfrm>
            <a:prstGeom prst="rect">
              <a:avLst/>
            </a:prstGeom>
            <a:noFill/>
          </p:spPr>
          <p:txBody>
            <a:bodyPr wrap="none" rtlCol="0">
              <a:spAutoFit/>
            </a:bodyPr>
            <a:lstStyle/>
            <a:p>
              <a:pP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NPI</a:t>
              </a:r>
            </a:p>
          </p:txBody>
        </p:sp>
        <p:sp>
          <p:nvSpPr>
            <p:cNvPr id="54" name="TextBox 53">
              <a:extLst>
                <a:ext uri="{FF2B5EF4-FFF2-40B4-BE49-F238E27FC236}">
                  <a16:creationId xmlns:a16="http://schemas.microsoft.com/office/drawing/2014/main" id="{ECD5F771-C6E0-45B7-A2C7-6C10600E3BF9}"/>
                </a:ext>
              </a:extLst>
            </p:cNvPr>
            <p:cNvSpPr txBox="1"/>
            <p:nvPr/>
          </p:nvSpPr>
          <p:spPr>
            <a:xfrm>
              <a:off x="8241515" y="5268726"/>
              <a:ext cx="1393972" cy="430887"/>
            </a:xfrm>
            <a:prstGeom prst="rect">
              <a:avLst/>
            </a:prstGeom>
            <a:noFill/>
          </p:spPr>
          <p:txBody>
            <a:bodyPr wrap="none" rtlCol="0">
              <a:spAutoFit/>
            </a:bodyPr>
            <a:lstStyle/>
            <a:p>
              <a:pP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List Prefect</a:t>
              </a:r>
            </a:p>
          </p:txBody>
        </p:sp>
        <p:sp>
          <p:nvSpPr>
            <p:cNvPr id="55" name="TextBox 54">
              <a:extLst>
                <a:ext uri="{FF2B5EF4-FFF2-40B4-BE49-F238E27FC236}">
                  <a16:creationId xmlns:a16="http://schemas.microsoft.com/office/drawing/2014/main" id="{60FE2B2E-041E-4A75-877F-E9652D245FB4}"/>
                </a:ext>
              </a:extLst>
            </p:cNvPr>
            <p:cNvSpPr txBox="1"/>
            <p:nvPr/>
          </p:nvSpPr>
          <p:spPr>
            <a:xfrm>
              <a:off x="8511338" y="2645105"/>
              <a:ext cx="2344231" cy="430887"/>
            </a:xfrm>
            <a:prstGeom prst="rect">
              <a:avLst/>
            </a:prstGeom>
            <a:noFill/>
          </p:spPr>
          <p:txBody>
            <a:bodyPr wrap="none" rtlCol="0">
              <a:spAutoFit/>
            </a:bodyPr>
            <a:lstStyle/>
            <a:p>
              <a:pPr defTabSz="342900" eaLnBrk="0" fontAlgn="base" hangingPunct="0">
                <a:spcBef>
                  <a:spcPct val="0"/>
                </a:spcBef>
                <a:spcAft>
                  <a:spcPct val="0"/>
                </a:spcAft>
                <a:defRPr/>
              </a:pPr>
              <a:r>
                <a:rPr lang="en-US" sz="1500" dirty="0" err="1">
                  <a:solidFill>
                    <a:prstClr val="white"/>
                  </a:solidFill>
                  <a:latin typeface="Calibri" panose="020F0502020204030204" pitchFamily="34" charset="0"/>
                  <a:cs typeface="Arial" panose="020B0604020202020204" pitchFamily="34" charset="0"/>
                </a:rPr>
                <a:t>NonMatching</a:t>
              </a:r>
              <a:r>
                <a:rPr lang="en-US" sz="1500" dirty="0">
                  <a:solidFill>
                    <a:prstClr val="white"/>
                  </a:solidFill>
                  <a:latin typeface="Calibri" panose="020F0502020204030204" pitchFamily="34" charset="0"/>
                  <a:cs typeface="Arial" panose="020B0604020202020204" pitchFamily="34" charset="0"/>
                </a:rPr>
                <a:t> Index </a:t>
              </a:r>
            </a:p>
          </p:txBody>
        </p:sp>
        <p:sp>
          <p:nvSpPr>
            <p:cNvPr id="56" name="TextBox 55">
              <a:extLst>
                <a:ext uri="{FF2B5EF4-FFF2-40B4-BE49-F238E27FC236}">
                  <a16:creationId xmlns:a16="http://schemas.microsoft.com/office/drawing/2014/main" id="{3603B462-E0CD-4102-93C7-3133A2784444}"/>
                </a:ext>
              </a:extLst>
            </p:cNvPr>
            <p:cNvSpPr txBox="1"/>
            <p:nvPr/>
          </p:nvSpPr>
          <p:spPr>
            <a:xfrm>
              <a:off x="7671889" y="1595657"/>
              <a:ext cx="2018842" cy="430887"/>
            </a:xfrm>
            <a:prstGeom prst="rect">
              <a:avLst/>
            </a:prstGeom>
            <a:noFill/>
          </p:spPr>
          <p:txBody>
            <a:bodyPr wrap="none" rtlCol="0">
              <a:spAutoFit/>
            </a:bodyPr>
            <a:lstStyle/>
            <a:p>
              <a:pP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Nested Loop Join</a:t>
              </a:r>
            </a:p>
          </p:txBody>
        </p:sp>
        <p:sp>
          <p:nvSpPr>
            <p:cNvPr id="57" name="TextBox 56">
              <a:extLst>
                <a:ext uri="{FF2B5EF4-FFF2-40B4-BE49-F238E27FC236}">
                  <a16:creationId xmlns:a16="http://schemas.microsoft.com/office/drawing/2014/main" id="{C1D06666-0739-4B60-A20A-6C55D5217565}"/>
                </a:ext>
              </a:extLst>
            </p:cNvPr>
            <p:cNvSpPr txBox="1"/>
            <p:nvPr/>
          </p:nvSpPr>
          <p:spPr>
            <a:xfrm>
              <a:off x="8721200" y="3694553"/>
              <a:ext cx="1302322" cy="430887"/>
            </a:xfrm>
            <a:prstGeom prst="rect">
              <a:avLst/>
            </a:prstGeom>
            <a:noFill/>
          </p:spPr>
          <p:txBody>
            <a:bodyPr wrap="none" rtlCol="0">
              <a:spAutoFit/>
            </a:bodyPr>
            <a:lstStyle/>
            <a:p>
              <a:pP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One Fetch</a:t>
              </a:r>
            </a:p>
          </p:txBody>
        </p:sp>
        <p:sp>
          <p:nvSpPr>
            <p:cNvPr id="58" name="TextBox 57">
              <a:extLst>
                <a:ext uri="{FF2B5EF4-FFF2-40B4-BE49-F238E27FC236}">
                  <a16:creationId xmlns:a16="http://schemas.microsoft.com/office/drawing/2014/main" id="{C9FBB0BB-B830-4A51-B68D-57DC4BCF775C}"/>
                </a:ext>
              </a:extLst>
            </p:cNvPr>
            <p:cNvSpPr txBox="1"/>
            <p:nvPr/>
          </p:nvSpPr>
          <p:spPr>
            <a:xfrm>
              <a:off x="8526329" y="4744002"/>
              <a:ext cx="1333355" cy="430887"/>
            </a:xfrm>
            <a:prstGeom prst="rect">
              <a:avLst/>
            </a:prstGeom>
            <a:noFill/>
          </p:spPr>
          <p:txBody>
            <a:bodyPr wrap="none" rtlCol="0">
              <a:spAutoFit/>
            </a:bodyPr>
            <a:lstStyle/>
            <a:p>
              <a:pP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Table Scan</a:t>
              </a:r>
            </a:p>
          </p:txBody>
        </p:sp>
        <p:sp>
          <p:nvSpPr>
            <p:cNvPr id="59" name="TextBox 58">
              <a:extLst>
                <a:ext uri="{FF2B5EF4-FFF2-40B4-BE49-F238E27FC236}">
                  <a16:creationId xmlns:a16="http://schemas.microsoft.com/office/drawing/2014/main" id="{C0A90437-DB4B-4A27-A2FD-42BEE2925A55}"/>
                </a:ext>
              </a:extLst>
            </p:cNvPr>
            <p:cNvSpPr txBox="1"/>
            <p:nvPr/>
          </p:nvSpPr>
          <p:spPr>
            <a:xfrm>
              <a:off x="8151574" y="2120381"/>
              <a:ext cx="935812" cy="430887"/>
            </a:xfrm>
            <a:prstGeom prst="rect">
              <a:avLst/>
            </a:prstGeom>
            <a:noFill/>
          </p:spPr>
          <p:txBody>
            <a:bodyPr wrap="none" rtlCol="0">
              <a:spAutoFit/>
            </a:bodyPr>
            <a:lstStyle/>
            <a:p>
              <a:pPr defTabSz="342900" eaLnBrk="0" fontAlgn="base" hangingPunct="0">
                <a:spcBef>
                  <a:spcPct val="0"/>
                </a:spcBef>
                <a:spcAft>
                  <a:spcPct val="0"/>
                </a:spcAft>
                <a:defRPr/>
              </a:pPr>
              <a:r>
                <a:rPr lang="en-US" sz="1500" dirty="0">
                  <a:solidFill>
                    <a:prstClr val="white"/>
                  </a:solidFill>
                  <a:latin typeface="Calibri" panose="020F0502020204030204" pitchFamily="34" charset="0"/>
                  <a:cs typeface="Arial" panose="020B0604020202020204" pitchFamily="34" charset="0"/>
                </a:rPr>
                <a:t>IN(</a:t>
              </a:r>
              <a:r>
                <a:rPr lang="en-US" sz="1500" dirty="0" err="1">
                  <a:solidFill>
                    <a:prstClr val="white"/>
                  </a:solidFill>
                  <a:latin typeface="Calibri" panose="020F0502020204030204" pitchFamily="34" charset="0"/>
                  <a:cs typeface="Arial" panose="020B0604020202020204" pitchFamily="34" charset="0"/>
                </a:rPr>
                <a:t>Iist</a:t>
              </a:r>
              <a:r>
                <a:rPr lang="en-US" sz="1500" dirty="0">
                  <a:solidFill>
                    <a:prstClr val="white"/>
                  </a:solidFill>
                  <a:latin typeface="Calibri" panose="020F0502020204030204" pitchFamily="34" charset="0"/>
                  <a:cs typeface="Arial" panose="020B0604020202020204" pitchFamily="34" charset="0"/>
                </a:rPr>
                <a:t>)</a:t>
              </a:r>
            </a:p>
          </p:txBody>
        </p:sp>
        <p:sp>
          <p:nvSpPr>
            <p:cNvPr id="60" name="Oval 59"/>
            <p:cNvSpPr/>
            <p:nvPr/>
          </p:nvSpPr>
          <p:spPr>
            <a:xfrm>
              <a:off x="7363169" y="1795712"/>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61" name="Oval 60"/>
            <p:cNvSpPr/>
            <p:nvPr/>
          </p:nvSpPr>
          <p:spPr>
            <a:xfrm>
              <a:off x="7434289" y="5829232"/>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62" name="Oval 61"/>
            <p:cNvSpPr/>
            <p:nvPr/>
          </p:nvSpPr>
          <p:spPr>
            <a:xfrm>
              <a:off x="7889151" y="2262134"/>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63" name="Oval 62"/>
            <p:cNvSpPr/>
            <p:nvPr/>
          </p:nvSpPr>
          <p:spPr>
            <a:xfrm>
              <a:off x="8226808" y="2788209"/>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64" name="Oval 63"/>
            <p:cNvSpPr/>
            <p:nvPr/>
          </p:nvSpPr>
          <p:spPr>
            <a:xfrm>
              <a:off x="8395272" y="3290806"/>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65" name="Oval 64"/>
            <p:cNvSpPr/>
            <p:nvPr/>
          </p:nvSpPr>
          <p:spPr>
            <a:xfrm>
              <a:off x="8468042" y="3822545"/>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66" name="Oval 65"/>
            <p:cNvSpPr/>
            <p:nvPr/>
          </p:nvSpPr>
          <p:spPr>
            <a:xfrm>
              <a:off x="8423703" y="4306472"/>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67" name="Oval 66"/>
            <p:cNvSpPr/>
            <p:nvPr/>
          </p:nvSpPr>
          <p:spPr>
            <a:xfrm>
              <a:off x="8269766" y="4804813"/>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sp>
          <p:nvSpPr>
            <p:cNvPr id="68" name="Oval 67"/>
            <p:cNvSpPr/>
            <p:nvPr/>
          </p:nvSpPr>
          <p:spPr>
            <a:xfrm>
              <a:off x="7979063" y="5327033"/>
              <a:ext cx="205249" cy="205249"/>
            </a:xfrm>
            <a:prstGeom prst="ellipse">
              <a:avLst/>
            </a:prstGeom>
            <a:solidFill>
              <a:schemeClr val="bg1"/>
            </a:solidFill>
            <a:ln w="25400">
              <a:solidFill>
                <a:srgbClr val="FE5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eaLnBrk="0" fontAlgn="base" hangingPunct="0">
                <a:spcBef>
                  <a:spcPct val="0"/>
                </a:spcBef>
                <a:spcAft>
                  <a:spcPct val="0"/>
                </a:spcAft>
                <a:defRPr/>
              </a:pPr>
              <a:endParaRPr lang="en-US" sz="1350">
                <a:solidFill>
                  <a:prstClr val="white"/>
                </a:solidFill>
                <a:latin typeface="Calibri"/>
              </a:endParaRPr>
            </a:p>
          </p:txBody>
        </p:sp>
        <p:cxnSp>
          <p:nvCxnSpPr>
            <p:cNvPr id="69" name="Straight Arrow Connector 68"/>
            <p:cNvCxnSpPr/>
            <p:nvPr/>
          </p:nvCxnSpPr>
          <p:spPr>
            <a:xfrm flipV="1">
              <a:off x="7503459" y="2407024"/>
              <a:ext cx="336176" cy="3375211"/>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H="1" flipV="1">
              <a:off x="7861098" y="2407024"/>
              <a:ext cx="449184" cy="2366682"/>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flipV="1">
              <a:off x="7570694" y="2985247"/>
              <a:ext cx="666921" cy="2783541"/>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cxnSp>
        <p:nvCxnSpPr>
          <p:cNvPr id="72" name="Straight Arrow Connector 71"/>
          <p:cNvCxnSpPr/>
          <p:nvPr/>
        </p:nvCxnSpPr>
        <p:spPr>
          <a:xfrm flipV="1">
            <a:off x="3011139" y="2622177"/>
            <a:ext cx="3292170" cy="1179980"/>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233016" y="1825438"/>
            <a:ext cx="2919014" cy="312644"/>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flipV="1">
            <a:off x="2934820" y="1797184"/>
            <a:ext cx="2950172" cy="643457"/>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2829603" y="3106271"/>
            <a:ext cx="3433365" cy="161364"/>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3565830" y="4407274"/>
            <a:ext cx="1981082" cy="1"/>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3549733" y="4094629"/>
            <a:ext cx="2410676" cy="277295"/>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3202759" y="3708042"/>
            <a:ext cx="2965657" cy="315991"/>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flipV="1">
            <a:off x="2914651" y="2975162"/>
            <a:ext cx="3445097" cy="484094"/>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2829603" y="2746050"/>
            <a:ext cx="3463621" cy="582097"/>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2884395" y="3474625"/>
            <a:ext cx="3247465" cy="206507"/>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3247465" y="1850537"/>
            <a:ext cx="2930747" cy="1727342"/>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a:off x="3596053" y="1500721"/>
            <a:ext cx="2666915" cy="1026692"/>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V="1">
            <a:off x="2790764" y="2230913"/>
            <a:ext cx="3352354" cy="848749"/>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3273824" y="2613108"/>
            <a:ext cx="2978409" cy="1400003"/>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flipV="1">
            <a:off x="3565829" y="3751729"/>
            <a:ext cx="2529546" cy="593362"/>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3565829" y="3005418"/>
            <a:ext cx="2755637" cy="1349757"/>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a:off x="3606319" y="1510708"/>
            <a:ext cx="2676095" cy="1735988"/>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V="1">
            <a:off x="3035218" y="1532128"/>
            <a:ext cx="2382743" cy="2175914"/>
          </a:xfrm>
          <a:prstGeom prst="straightConnector1">
            <a:avLst/>
          </a:prstGeom>
          <a:ln w="38100">
            <a:solidFill>
              <a:srgbClr val="FE5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7149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500"/>
                                        <p:tgtEl>
                                          <p:spTgt spid="6"/>
                                        </p:tgtEl>
                                      </p:cBhvr>
                                    </p:animEffect>
                                  </p:childTnLst>
                                </p:cTn>
                              </p:par>
                              <p:par>
                                <p:cTn id="8" presetID="21" presetClass="entr" presetSubtype="2" fill="hold" grpId="0"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heel(2)">
                                      <p:cBhvr>
                                        <p:cTn id="10" dur="1000"/>
                                        <p:tgtEl>
                                          <p:spTgt spid="27"/>
                                        </p:tgtEl>
                                      </p:cBhvr>
                                    </p:animEffect>
                                  </p:childTnLst>
                                </p:cTn>
                              </p:par>
                            </p:childTnLst>
                          </p:cTn>
                        </p:par>
                        <p:par>
                          <p:cTn id="11" fill="hold">
                            <p:stCondLst>
                              <p:cond delay="1500"/>
                            </p:stCondLst>
                            <p:childTnLst>
                              <p:par>
                                <p:cTn id="12" presetID="10" presetClass="entr" presetSubtype="0"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500"/>
                                        <p:tgtEl>
                                          <p:spTgt spid="50"/>
                                        </p:tgtEl>
                                      </p:cBhvr>
                                    </p:animEffect>
                                  </p:childTnLst>
                                </p:cTn>
                              </p:par>
                              <p:par>
                                <p:cTn id="15" presetID="10"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500"/>
                                        <p:tgtEl>
                                          <p:spTgt spid="28"/>
                                        </p:tgtEl>
                                      </p:cBhvr>
                                    </p:animEffect>
                                  </p:childTnLst>
                                </p:cTn>
                              </p:par>
                            </p:childTnLst>
                          </p:cTn>
                        </p:par>
                        <p:par>
                          <p:cTn id="18" fill="hold">
                            <p:stCondLst>
                              <p:cond delay="3000"/>
                            </p:stCondLst>
                            <p:childTnLst>
                              <p:par>
                                <p:cTn id="19" presetID="16" presetClass="entr" presetSubtype="21"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200"/>
                                        <p:tgtEl>
                                          <p:spTgt spid="9"/>
                                        </p:tgtEl>
                                      </p:cBhvr>
                                    </p:animEffect>
                                  </p:childTnLst>
                                </p:cTn>
                              </p:par>
                            </p:childTnLst>
                          </p:cTn>
                        </p:par>
                        <p:par>
                          <p:cTn id="22" fill="hold">
                            <p:stCondLst>
                              <p:cond delay="3200"/>
                            </p:stCondLst>
                            <p:childTnLst>
                              <p:par>
                                <p:cTn id="23" presetID="16" presetClass="entr" presetSubtype="21"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200"/>
                                        <p:tgtEl>
                                          <p:spTgt spid="10"/>
                                        </p:tgtEl>
                                      </p:cBhvr>
                                    </p:animEffect>
                                  </p:childTnLst>
                                </p:cTn>
                              </p:par>
                            </p:childTnLst>
                          </p:cTn>
                        </p:par>
                        <p:par>
                          <p:cTn id="26" fill="hold">
                            <p:stCondLst>
                              <p:cond delay="3400"/>
                            </p:stCondLst>
                            <p:childTnLst>
                              <p:par>
                                <p:cTn id="27" presetID="16" presetClass="entr" presetSubtype="2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200"/>
                                        <p:tgtEl>
                                          <p:spTgt spid="11"/>
                                        </p:tgtEl>
                                      </p:cBhvr>
                                    </p:animEffect>
                                  </p:childTnLst>
                                </p:cTn>
                              </p:par>
                            </p:childTnLst>
                          </p:cTn>
                        </p:par>
                        <p:par>
                          <p:cTn id="30" fill="hold">
                            <p:stCondLst>
                              <p:cond delay="3600"/>
                            </p:stCondLst>
                            <p:childTnLst>
                              <p:par>
                                <p:cTn id="31" presetID="16" presetClass="entr" presetSubtype="2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200"/>
                                        <p:tgtEl>
                                          <p:spTgt spid="12"/>
                                        </p:tgtEl>
                                      </p:cBhvr>
                                    </p:animEffect>
                                  </p:childTnLst>
                                </p:cTn>
                              </p:par>
                            </p:childTnLst>
                          </p:cTn>
                        </p:par>
                        <p:par>
                          <p:cTn id="34" fill="hold">
                            <p:stCondLst>
                              <p:cond delay="3800"/>
                            </p:stCondLst>
                            <p:childTnLst>
                              <p:par>
                                <p:cTn id="35" presetID="16" presetClass="entr" presetSubtype="21"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200"/>
                                        <p:tgtEl>
                                          <p:spTgt spid="13"/>
                                        </p:tgtEl>
                                      </p:cBhvr>
                                    </p:animEffect>
                                  </p:childTnLst>
                                </p:cTn>
                              </p:par>
                            </p:childTnLst>
                          </p:cTn>
                        </p:par>
                        <p:par>
                          <p:cTn id="38" fill="hold">
                            <p:stCondLst>
                              <p:cond delay="4000"/>
                            </p:stCondLst>
                            <p:childTnLst>
                              <p:par>
                                <p:cTn id="39" presetID="16" presetClass="entr" presetSubtype="21"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200"/>
                                        <p:tgtEl>
                                          <p:spTgt spid="14"/>
                                        </p:tgtEl>
                                      </p:cBhvr>
                                    </p:animEffect>
                                  </p:childTnLst>
                                </p:cTn>
                              </p:par>
                            </p:childTnLst>
                          </p:cTn>
                        </p:par>
                        <p:par>
                          <p:cTn id="42" fill="hold">
                            <p:stCondLst>
                              <p:cond delay="4200"/>
                            </p:stCondLst>
                            <p:childTnLst>
                              <p:par>
                                <p:cTn id="43" presetID="16" presetClass="entr" presetSubtype="21"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200"/>
                                        <p:tgtEl>
                                          <p:spTgt spid="15"/>
                                        </p:tgtEl>
                                      </p:cBhvr>
                                    </p:animEffect>
                                  </p:childTnLst>
                                </p:cTn>
                              </p:par>
                            </p:childTnLst>
                          </p:cTn>
                        </p:par>
                        <p:par>
                          <p:cTn id="46" fill="hold">
                            <p:stCondLst>
                              <p:cond delay="4400"/>
                            </p:stCondLst>
                            <p:childTnLst>
                              <p:par>
                                <p:cTn id="47" presetID="16" presetClass="entr" presetSubtype="21"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200"/>
                                        <p:tgtEl>
                                          <p:spTgt spid="16"/>
                                        </p:tgtEl>
                                      </p:cBhvr>
                                    </p:animEffect>
                                  </p:childTnLst>
                                </p:cTn>
                              </p:par>
                            </p:childTnLst>
                          </p:cTn>
                        </p:par>
                        <p:par>
                          <p:cTn id="50" fill="hold">
                            <p:stCondLst>
                              <p:cond delay="4600"/>
                            </p:stCondLst>
                            <p:childTnLst>
                              <p:par>
                                <p:cTn id="51" presetID="16" presetClass="entr" presetSubtype="21"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200"/>
                                        <p:tgtEl>
                                          <p:spTgt spid="17"/>
                                        </p:tgtEl>
                                      </p:cBhvr>
                                    </p:animEffect>
                                  </p:childTnLst>
                                </p:cTn>
                              </p:par>
                            </p:childTnLst>
                          </p:cTn>
                        </p:par>
                        <p:par>
                          <p:cTn id="54" fill="hold">
                            <p:stCondLst>
                              <p:cond delay="4800"/>
                            </p:stCondLst>
                            <p:childTnLst>
                              <p:par>
                                <p:cTn id="55" presetID="16" presetClass="entr" presetSubtype="21"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200"/>
                                        <p:tgtEl>
                                          <p:spTgt spid="18"/>
                                        </p:tgtEl>
                                      </p:cBhvr>
                                    </p:animEffect>
                                  </p:childTnLst>
                                </p:cTn>
                              </p:par>
                            </p:childTnLst>
                          </p:cTn>
                        </p:par>
                        <p:par>
                          <p:cTn id="58" fill="hold">
                            <p:stCondLst>
                              <p:cond delay="5000"/>
                            </p:stCondLst>
                            <p:childTnLst>
                              <p:par>
                                <p:cTn id="59" presetID="16" presetClass="entr" presetSubtype="2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200"/>
                                        <p:tgtEl>
                                          <p:spTgt spid="19"/>
                                        </p:tgtEl>
                                      </p:cBhvr>
                                    </p:animEffect>
                                  </p:childTnLst>
                                </p:cTn>
                              </p:par>
                            </p:childTnLst>
                          </p:cTn>
                        </p:par>
                        <p:par>
                          <p:cTn id="62" fill="hold">
                            <p:stCondLst>
                              <p:cond delay="5200"/>
                            </p:stCondLst>
                            <p:childTnLst>
                              <p:par>
                                <p:cTn id="63" presetID="16" presetClass="entr" presetSubtype="21" fill="hold"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barn(inVertical)">
                                      <p:cBhvr>
                                        <p:cTn id="65" dur="200"/>
                                        <p:tgtEl>
                                          <p:spTgt spid="20"/>
                                        </p:tgtEl>
                                      </p:cBhvr>
                                    </p:animEffect>
                                  </p:childTnLst>
                                </p:cTn>
                              </p:par>
                            </p:childTnLst>
                          </p:cTn>
                        </p:par>
                        <p:par>
                          <p:cTn id="66" fill="hold">
                            <p:stCondLst>
                              <p:cond delay="5400"/>
                            </p:stCondLst>
                            <p:childTnLst>
                              <p:par>
                                <p:cTn id="67" presetID="16" presetClass="entr" presetSubtype="21"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200"/>
                                        <p:tgtEl>
                                          <p:spTgt spid="21"/>
                                        </p:tgtEl>
                                      </p:cBhvr>
                                    </p:animEffect>
                                  </p:childTnLst>
                                </p:cTn>
                              </p:par>
                            </p:childTnLst>
                          </p:cTn>
                        </p:par>
                        <p:par>
                          <p:cTn id="70" fill="hold">
                            <p:stCondLst>
                              <p:cond delay="5600"/>
                            </p:stCondLst>
                            <p:childTnLst>
                              <p:par>
                                <p:cTn id="71" presetID="16" presetClass="entr" presetSubtype="21" fill="hold"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arn(inVertical)">
                                      <p:cBhvr>
                                        <p:cTn id="73" dur="200"/>
                                        <p:tgtEl>
                                          <p:spTgt spid="22"/>
                                        </p:tgtEl>
                                      </p:cBhvr>
                                    </p:animEffect>
                                  </p:childTnLst>
                                </p:cTn>
                              </p:par>
                            </p:childTnLst>
                          </p:cTn>
                        </p:par>
                        <p:par>
                          <p:cTn id="74" fill="hold">
                            <p:stCondLst>
                              <p:cond delay="5800"/>
                            </p:stCondLst>
                            <p:childTnLst>
                              <p:par>
                                <p:cTn id="75" presetID="16" presetClass="entr" presetSubtype="21" fill="hold"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barn(inVertical)">
                                      <p:cBhvr>
                                        <p:cTn id="77" dur="200"/>
                                        <p:tgtEl>
                                          <p:spTgt spid="23"/>
                                        </p:tgtEl>
                                      </p:cBhvr>
                                    </p:animEffect>
                                  </p:childTnLst>
                                </p:cTn>
                              </p:par>
                            </p:childTnLst>
                          </p:cTn>
                        </p:par>
                        <p:par>
                          <p:cTn id="78" fill="hold">
                            <p:stCondLst>
                              <p:cond delay="6000"/>
                            </p:stCondLst>
                            <p:childTnLst>
                              <p:par>
                                <p:cTn id="79" presetID="16" presetClass="entr" presetSubtype="2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barn(inVertical)">
                                      <p:cBhvr>
                                        <p:cTn id="81" dur="200"/>
                                        <p:tgtEl>
                                          <p:spTgt spid="24"/>
                                        </p:tgtEl>
                                      </p:cBhvr>
                                    </p:animEffect>
                                  </p:childTnLst>
                                </p:cTn>
                              </p:par>
                            </p:childTnLst>
                          </p:cTn>
                        </p:par>
                        <p:par>
                          <p:cTn id="82" fill="hold">
                            <p:stCondLst>
                              <p:cond delay="6200"/>
                            </p:stCondLst>
                            <p:childTnLst>
                              <p:par>
                                <p:cTn id="83" presetID="16" presetClass="entr" presetSubtype="21" fill="hold"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barn(inVertical)">
                                      <p:cBhvr>
                                        <p:cTn id="85" dur="200"/>
                                        <p:tgtEl>
                                          <p:spTgt spid="25"/>
                                        </p:tgtEl>
                                      </p:cBhvr>
                                    </p:animEffect>
                                  </p:childTnLst>
                                </p:cTn>
                              </p:par>
                            </p:childTnLst>
                          </p:cTn>
                        </p:par>
                        <p:par>
                          <p:cTn id="86" fill="hold">
                            <p:stCondLst>
                              <p:cond delay="6400"/>
                            </p:stCondLst>
                            <p:childTnLst>
                              <p:par>
                                <p:cTn id="87" presetID="16" presetClass="entr" presetSubtype="21" fill="hold"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barn(inVertical)">
                                      <p:cBhvr>
                                        <p:cTn id="89" dur="200"/>
                                        <p:tgtEl>
                                          <p:spTgt spid="26"/>
                                        </p:tgtEl>
                                      </p:cBhvr>
                                    </p:animEffect>
                                  </p:childTnLst>
                                </p:cTn>
                              </p:par>
                            </p:childTnLst>
                          </p:cTn>
                        </p:par>
                        <p:par>
                          <p:cTn id="90" fill="hold">
                            <p:stCondLst>
                              <p:cond delay="6600"/>
                            </p:stCondLst>
                            <p:childTnLst>
                              <p:par>
                                <p:cTn id="91" presetID="16" presetClass="entr" presetSubtype="21" fill="hold" nodeType="afterEffect">
                                  <p:stCondLst>
                                    <p:cond delay="0"/>
                                  </p:stCondLst>
                                  <p:childTnLst>
                                    <p:set>
                                      <p:cBhvr>
                                        <p:cTn id="92" dur="1" fill="hold">
                                          <p:stCondLst>
                                            <p:cond delay="0"/>
                                          </p:stCondLst>
                                        </p:cTn>
                                        <p:tgtEl>
                                          <p:spTgt spid="72"/>
                                        </p:tgtEl>
                                        <p:attrNameLst>
                                          <p:attrName>style.visibility</p:attrName>
                                        </p:attrNameLst>
                                      </p:cBhvr>
                                      <p:to>
                                        <p:strVal val="visible"/>
                                      </p:to>
                                    </p:set>
                                    <p:animEffect transition="in" filter="barn(inVertical)">
                                      <p:cBhvr>
                                        <p:cTn id="93" dur="200"/>
                                        <p:tgtEl>
                                          <p:spTgt spid="72"/>
                                        </p:tgtEl>
                                      </p:cBhvr>
                                    </p:animEffect>
                                  </p:childTnLst>
                                </p:cTn>
                              </p:par>
                            </p:childTnLst>
                          </p:cTn>
                        </p:par>
                        <p:par>
                          <p:cTn id="94" fill="hold">
                            <p:stCondLst>
                              <p:cond delay="6800"/>
                            </p:stCondLst>
                            <p:childTnLst>
                              <p:par>
                                <p:cTn id="95" presetID="16" presetClass="entr" presetSubtype="21"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barn(inVertical)">
                                      <p:cBhvr>
                                        <p:cTn id="97" dur="200"/>
                                        <p:tgtEl>
                                          <p:spTgt spid="73"/>
                                        </p:tgtEl>
                                      </p:cBhvr>
                                    </p:animEffect>
                                  </p:childTnLst>
                                </p:cTn>
                              </p:par>
                            </p:childTnLst>
                          </p:cTn>
                        </p:par>
                        <p:par>
                          <p:cTn id="98" fill="hold">
                            <p:stCondLst>
                              <p:cond delay="7000"/>
                            </p:stCondLst>
                            <p:childTnLst>
                              <p:par>
                                <p:cTn id="99" presetID="16" presetClass="entr" presetSubtype="21" fill="hold" nodeType="after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barn(inVertical)">
                                      <p:cBhvr>
                                        <p:cTn id="101" dur="200"/>
                                        <p:tgtEl>
                                          <p:spTgt spid="74"/>
                                        </p:tgtEl>
                                      </p:cBhvr>
                                    </p:animEffect>
                                  </p:childTnLst>
                                </p:cTn>
                              </p:par>
                            </p:childTnLst>
                          </p:cTn>
                        </p:par>
                        <p:par>
                          <p:cTn id="102" fill="hold">
                            <p:stCondLst>
                              <p:cond delay="7200"/>
                            </p:stCondLst>
                            <p:childTnLst>
                              <p:par>
                                <p:cTn id="103" presetID="16" presetClass="entr" presetSubtype="21" fill="hold" nodeType="after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barn(inVertical)">
                                      <p:cBhvr>
                                        <p:cTn id="105" dur="200"/>
                                        <p:tgtEl>
                                          <p:spTgt spid="75"/>
                                        </p:tgtEl>
                                      </p:cBhvr>
                                    </p:animEffect>
                                  </p:childTnLst>
                                </p:cTn>
                              </p:par>
                            </p:childTnLst>
                          </p:cTn>
                        </p:par>
                        <p:par>
                          <p:cTn id="106" fill="hold">
                            <p:stCondLst>
                              <p:cond delay="7400"/>
                            </p:stCondLst>
                            <p:childTnLst>
                              <p:par>
                                <p:cTn id="107" presetID="16" presetClass="entr" presetSubtype="21"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barn(inVertical)">
                                      <p:cBhvr>
                                        <p:cTn id="109" dur="200"/>
                                        <p:tgtEl>
                                          <p:spTgt spid="76"/>
                                        </p:tgtEl>
                                      </p:cBhvr>
                                    </p:animEffect>
                                  </p:childTnLst>
                                </p:cTn>
                              </p:par>
                            </p:childTnLst>
                          </p:cTn>
                        </p:par>
                        <p:par>
                          <p:cTn id="110" fill="hold">
                            <p:stCondLst>
                              <p:cond delay="7600"/>
                            </p:stCondLst>
                            <p:childTnLst>
                              <p:par>
                                <p:cTn id="111" presetID="16" presetClass="entr" presetSubtype="21"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barn(inVertical)">
                                      <p:cBhvr>
                                        <p:cTn id="113" dur="200"/>
                                        <p:tgtEl>
                                          <p:spTgt spid="77"/>
                                        </p:tgtEl>
                                      </p:cBhvr>
                                    </p:animEffect>
                                  </p:childTnLst>
                                </p:cTn>
                              </p:par>
                            </p:childTnLst>
                          </p:cTn>
                        </p:par>
                        <p:par>
                          <p:cTn id="114" fill="hold">
                            <p:stCondLst>
                              <p:cond delay="7800"/>
                            </p:stCondLst>
                            <p:childTnLst>
                              <p:par>
                                <p:cTn id="115" presetID="16" presetClass="entr" presetSubtype="21" fill="hold" nodeType="afterEffect">
                                  <p:stCondLst>
                                    <p:cond delay="0"/>
                                  </p:stCondLst>
                                  <p:childTnLst>
                                    <p:set>
                                      <p:cBhvr>
                                        <p:cTn id="116" dur="1" fill="hold">
                                          <p:stCondLst>
                                            <p:cond delay="0"/>
                                          </p:stCondLst>
                                        </p:cTn>
                                        <p:tgtEl>
                                          <p:spTgt spid="78"/>
                                        </p:tgtEl>
                                        <p:attrNameLst>
                                          <p:attrName>style.visibility</p:attrName>
                                        </p:attrNameLst>
                                      </p:cBhvr>
                                      <p:to>
                                        <p:strVal val="visible"/>
                                      </p:to>
                                    </p:set>
                                    <p:animEffect transition="in" filter="barn(inVertical)">
                                      <p:cBhvr>
                                        <p:cTn id="117" dur="200"/>
                                        <p:tgtEl>
                                          <p:spTgt spid="78"/>
                                        </p:tgtEl>
                                      </p:cBhvr>
                                    </p:animEffect>
                                  </p:childTnLst>
                                </p:cTn>
                              </p:par>
                            </p:childTnLst>
                          </p:cTn>
                        </p:par>
                        <p:par>
                          <p:cTn id="118" fill="hold">
                            <p:stCondLst>
                              <p:cond delay="8000"/>
                            </p:stCondLst>
                            <p:childTnLst>
                              <p:par>
                                <p:cTn id="119" presetID="16" presetClass="entr" presetSubtype="21" fill="hold" nodeType="afterEffect">
                                  <p:stCondLst>
                                    <p:cond delay="0"/>
                                  </p:stCondLst>
                                  <p:childTnLst>
                                    <p:set>
                                      <p:cBhvr>
                                        <p:cTn id="120" dur="1" fill="hold">
                                          <p:stCondLst>
                                            <p:cond delay="0"/>
                                          </p:stCondLst>
                                        </p:cTn>
                                        <p:tgtEl>
                                          <p:spTgt spid="79"/>
                                        </p:tgtEl>
                                        <p:attrNameLst>
                                          <p:attrName>style.visibility</p:attrName>
                                        </p:attrNameLst>
                                      </p:cBhvr>
                                      <p:to>
                                        <p:strVal val="visible"/>
                                      </p:to>
                                    </p:set>
                                    <p:animEffect transition="in" filter="barn(inVertical)">
                                      <p:cBhvr>
                                        <p:cTn id="121" dur="200"/>
                                        <p:tgtEl>
                                          <p:spTgt spid="79"/>
                                        </p:tgtEl>
                                      </p:cBhvr>
                                    </p:animEffect>
                                  </p:childTnLst>
                                </p:cTn>
                              </p:par>
                            </p:childTnLst>
                          </p:cTn>
                        </p:par>
                        <p:par>
                          <p:cTn id="122" fill="hold">
                            <p:stCondLst>
                              <p:cond delay="8200"/>
                            </p:stCondLst>
                            <p:childTnLst>
                              <p:par>
                                <p:cTn id="123" presetID="16" presetClass="entr" presetSubtype="21" fill="hold"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barn(inVertical)">
                                      <p:cBhvr>
                                        <p:cTn id="125" dur="200"/>
                                        <p:tgtEl>
                                          <p:spTgt spid="80"/>
                                        </p:tgtEl>
                                      </p:cBhvr>
                                    </p:animEffect>
                                  </p:childTnLst>
                                </p:cTn>
                              </p:par>
                            </p:childTnLst>
                          </p:cTn>
                        </p:par>
                        <p:par>
                          <p:cTn id="126" fill="hold">
                            <p:stCondLst>
                              <p:cond delay="8400"/>
                            </p:stCondLst>
                            <p:childTnLst>
                              <p:par>
                                <p:cTn id="127" presetID="16" presetClass="entr" presetSubtype="21" fill="hold"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barn(inVertical)">
                                      <p:cBhvr>
                                        <p:cTn id="129" dur="200"/>
                                        <p:tgtEl>
                                          <p:spTgt spid="81"/>
                                        </p:tgtEl>
                                      </p:cBhvr>
                                    </p:animEffect>
                                  </p:childTnLst>
                                </p:cTn>
                              </p:par>
                            </p:childTnLst>
                          </p:cTn>
                        </p:par>
                        <p:par>
                          <p:cTn id="130" fill="hold">
                            <p:stCondLst>
                              <p:cond delay="8600"/>
                            </p:stCondLst>
                            <p:childTnLst>
                              <p:par>
                                <p:cTn id="131" presetID="16" presetClass="entr" presetSubtype="21" fill="hold" nodeType="afterEffect">
                                  <p:stCondLst>
                                    <p:cond delay="0"/>
                                  </p:stCondLst>
                                  <p:childTnLst>
                                    <p:set>
                                      <p:cBhvr>
                                        <p:cTn id="132" dur="1" fill="hold">
                                          <p:stCondLst>
                                            <p:cond delay="0"/>
                                          </p:stCondLst>
                                        </p:cTn>
                                        <p:tgtEl>
                                          <p:spTgt spid="82"/>
                                        </p:tgtEl>
                                        <p:attrNameLst>
                                          <p:attrName>style.visibility</p:attrName>
                                        </p:attrNameLst>
                                      </p:cBhvr>
                                      <p:to>
                                        <p:strVal val="visible"/>
                                      </p:to>
                                    </p:set>
                                    <p:animEffect transition="in" filter="barn(inVertical)">
                                      <p:cBhvr>
                                        <p:cTn id="133" dur="200"/>
                                        <p:tgtEl>
                                          <p:spTgt spid="82"/>
                                        </p:tgtEl>
                                      </p:cBhvr>
                                    </p:animEffect>
                                  </p:childTnLst>
                                </p:cTn>
                              </p:par>
                            </p:childTnLst>
                          </p:cTn>
                        </p:par>
                        <p:par>
                          <p:cTn id="134" fill="hold">
                            <p:stCondLst>
                              <p:cond delay="8800"/>
                            </p:stCondLst>
                            <p:childTnLst>
                              <p:par>
                                <p:cTn id="135" presetID="16" presetClass="entr" presetSubtype="21" fill="hold" nodeType="after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barn(inVertical)">
                                      <p:cBhvr>
                                        <p:cTn id="137" dur="200"/>
                                        <p:tgtEl>
                                          <p:spTgt spid="83"/>
                                        </p:tgtEl>
                                      </p:cBhvr>
                                    </p:animEffect>
                                  </p:childTnLst>
                                </p:cTn>
                              </p:par>
                            </p:childTnLst>
                          </p:cTn>
                        </p:par>
                        <p:par>
                          <p:cTn id="138" fill="hold">
                            <p:stCondLst>
                              <p:cond delay="9000"/>
                            </p:stCondLst>
                            <p:childTnLst>
                              <p:par>
                                <p:cTn id="139" presetID="16" presetClass="entr" presetSubtype="21" fill="hold" nodeType="afterEffect">
                                  <p:stCondLst>
                                    <p:cond delay="0"/>
                                  </p:stCondLst>
                                  <p:childTnLst>
                                    <p:set>
                                      <p:cBhvr>
                                        <p:cTn id="140" dur="1" fill="hold">
                                          <p:stCondLst>
                                            <p:cond delay="0"/>
                                          </p:stCondLst>
                                        </p:cTn>
                                        <p:tgtEl>
                                          <p:spTgt spid="84"/>
                                        </p:tgtEl>
                                        <p:attrNameLst>
                                          <p:attrName>style.visibility</p:attrName>
                                        </p:attrNameLst>
                                      </p:cBhvr>
                                      <p:to>
                                        <p:strVal val="visible"/>
                                      </p:to>
                                    </p:set>
                                    <p:animEffect transition="in" filter="barn(inVertical)">
                                      <p:cBhvr>
                                        <p:cTn id="141" dur="200"/>
                                        <p:tgtEl>
                                          <p:spTgt spid="84"/>
                                        </p:tgtEl>
                                      </p:cBhvr>
                                    </p:animEffect>
                                  </p:childTnLst>
                                </p:cTn>
                              </p:par>
                            </p:childTnLst>
                          </p:cTn>
                        </p:par>
                        <p:par>
                          <p:cTn id="142" fill="hold">
                            <p:stCondLst>
                              <p:cond delay="9200"/>
                            </p:stCondLst>
                            <p:childTnLst>
                              <p:par>
                                <p:cTn id="143" presetID="16" presetClass="entr" presetSubtype="21" fill="hold" nodeType="after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barn(inVertical)">
                                      <p:cBhvr>
                                        <p:cTn id="145" dur="200"/>
                                        <p:tgtEl>
                                          <p:spTgt spid="85"/>
                                        </p:tgtEl>
                                      </p:cBhvr>
                                    </p:animEffect>
                                  </p:childTnLst>
                                </p:cTn>
                              </p:par>
                            </p:childTnLst>
                          </p:cTn>
                        </p:par>
                        <p:par>
                          <p:cTn id="146" fill="hold">
                            <p:stCondLst>
                              <p:cond delay="9400"/>
                            </p:stCondLst>
                            <p:childTnLst>
                              <p:par>
                                <p:cTn id="147" presetID="16" presetClass="entr" presetSubtype="21" fill="hold" nodeType="afterEffect">
                                  <p:stCondLst>
                                    <p:cond delay="0"/>
                                  </p:stCondLst>
                                  <p:childTnLst>
                                    <p:set>
                                      <p:cBhvr>
                                        <p:cTn id="148" dur="1" fill="hold">
                                          <p:stCondLst>
                                            <p:cond delay="0"/>
                                          </p:stCondLst>
                                        </p:cTn>
                                        <p:tgtEl>
                                          <p:spTgt spid="86"/>
                                        </p:tgtEl>
                                        <p:attrNameLst>
                                          <p:attrName>style.visibility</p:attrName>
                                        </p:attrNameLst>
                                      </p:cBhvr>
                                      <p:to>
                                        <p:strVal val="visible"/>
                                      </p:to>
                                    </p:set>
                                    <p:animEffect transition="in" filter="barn(inVertical)">
                                      <p:cBhvr>
                                        <p:cTn id="149" dur="200"/>
                                        <p:tgtEl>
                                          <p:spTgt spid="86"/>
                                        </p:tgtEl>
                                      </p:cBhvr>
                                    </p:animEffect>
                                  </p:childTnLst>
                                </p:cTn>
                              </p:par>
                            </p:childTnLst>
                          </p:cTn>
                        </p:par>
                        <p:par>
                          <p:cTn id="150" fill="hold">
                            <p:stCondLst>
                              <p:cond delay="9600"/>
                            </p:stCondLst>
                            <p:childTnLst>
                              <p:par>
                                <p:cTn id="151" presetID="16" presetClass="entr" presetSubtype="21" fill="hold" nodeType="after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barn(inVertical)">
                                      <p:cBhvr>
                                        <p:cTn id="153" dur="200"/>
                                        <p:tgtEl>
                                          <p:spTgt spid="87"/>
                                        </p:tgtEl>
                                      </p:cBhvr>
                                    </p:animEffect>
                                  </p:childTnLst>
                                </p:cTn>
                              </p:par>
                            </p:childTnLst>
                          </p:cTn>
                        </p:par>
                        <p:par>
                          <p:cTn id="154" fill="hold">
                            <p:stCondLst>
                              <p:cond delay="9800"/>
                            </p:stCondLst>
                            <p:childTnLst>
                              <p:par>
                                <p:cTn id="155" presetID="16" presetClass="entr" presetSubtype="21" fill="hold"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barn(inVertical)">
                                      <p:cBhvr>
                                        <p:cTn id="157" dur="200"/>
                                        <p:tgtEl>
                                          <p:spTgt spid="88"/>
                                        </p:tgtEl>
                                      </p:cBhvr>
                                    </p:animEffect>
                                  </p:childTnLst>
                                </p:cTn>
                              </p:par>
                            </p:childTnLst>
                          </p:cTn>
                        </p:par>
                        <p:par>
                          <p:cTn id="158" fill="hold">
                            <p:stCondLst>
                              <p:cond delay="10000"/>
                            </p:stCondLst>
                            <p:childTnLst>
                              <p:par>
                                <p:cTn id="159" presetID="16" presetClass="entr" presetSubtype="21" fill="hold" nodeType="afterEffect">
                                  <p:stCondLst>
                                    <p:cond delay="0"/>
                                  </p:stCondLst>
                                  <p:childTnLst>
                                    <p:set>
                                      <p:cBhvr>
                                        <p:cTn id="160" dur="1" fill="hold">
                                          <p:stCondLst>
                                            <p:cond delay="0"/>
                                          </p:stCondLst>
                                        </p:cTn>
                                        <p:tgtEl>
                                          <p:spTgt spid="89"/>
                                        </p:tgtEl>
                                        <p:attrNameLst>
                                          <p:attrName>style.visibility</p:attrName>
                                        </p:attrNameLst>
                                      </p:cBhvr>
                                      <p:to>
                                        <p:strVal val="visible"/>
                                      </p:to>
                                    </p:set>
                                    <p:animEffect transition="in" filter="barn(inVertical)">
                                      <p:cBhvr>
                                        <p:cTn id="161" dur="2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a:xfrm>
            <a:off x="339905" y="223043"/>
            <a:ext cx="8414761" cy="617757"/>
          </a:xfrm>
          <a:prstGeom prst="rect">
            <a:avLst/>
          </a:prstGeom>
        </p:spPr>
        <p:txBody>
          <a:bodyPr vert="horz" lIns="0" tIns="34289" rIns="68574" bIns="34289" rtlCol="0">
            <a:noAutofit/>
          </a:bodyPr>
          <a:lstStyle>
            <a:lvl1pPr marL="0" indent="0" algn="l" defTabSz="457101" rtl="0" eaLnBrk="1" latinLnBrk="0" hangingPunct="1">
              <a:spcBef>
                <a:spcPct val="20000"/>
              </a:spcBef>
              <a:buFont typeface="Arial"/>
              <a:buNone/>
              <a:defRPr sz="2400" b="1" kern="1200">
                <a:solidFill>
                  <a:schemeClr val="tx2"/>
                </a:solidFill>
                <a:latin typeface="+mn-lt"/>
                <a:ea typeface="+mn-ea"/>
                <a:cs typeface="+mn-cs"/>
              </a:defRPr>
            </a:lvl1pPr>
            <a:lvl2pPr marL="742797" indent="-285690" algn="l" defTabSz="457101"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2pPr>
            <a:lvl3pPr marL="1142760" indent="-228553" algn="l" defTabSz="457101" rtl="0" eaLnBrk="1" latinLnBrk="0" hangingPunct="1">
              <a:spcBef>
                <a:spcPct val="20000"/>
              </a:spcBef>
              <a:buFont typeface="Arial"/>
              <a:buChar char="•"/>
              <a:defRPr sz="2000" kern="1200">
                <a:solidFill>
                  <a:schemeClr val="tx2"/>
                </a:solidFill>
                <a:latin typeface="+mn-lt"/>
                <a:ea typeface="+mn-ea"/>
                <a:cs typeface="+mn-cs"/>
              </a:defRPr>
            </a:lvl3pPr>
            <a:lvl4pPr marL="1599867" indent="-228553" algn="l" defTabSz="457101" rtl="0" eaLnBrk="1" latinLnBrk="0" hangingPunct="1">
              <a:spcBef>
                <a:spcPct val="20000"/>
              </a:spcBef>
              <a:buFont typeface="Arial"/>
              <a:buChar char="–"/>
              <a:defRPr sz="1800" kern="1200">
                <a:solidFill>
                  <a:schemeClr val="tx2"/>
                </a:solidFill>
                <a:latin typeface="+mn-lt"/>
                <a:ea typeface="+mn-ea"/>
                <a:cs typeface="+mn-cs"/>
              </a:defRPr>
            </a:lvl4pPr>
            <a:lvl5pPr marL="2056971" indent="-228553" algn="l" defTabSz="457101" rtl="0" eaLnBrk="1" latinLnBrk="0" hangingPunct="1">
              <a:spcBef>
                <a:spcPct val="20000"/>
              </a:spcBef>
              <a:buFont typeface="Arial"/>
              <a:buChar char="»"/>
              <a:defRPr sz="1800" kern="1200">
                <a:solidFill>
                  <a:schemeClr val="tx2"/>
                </a:solidFill>
                <a:latin typeface="+mn-lt"/>
                <a:ea typeface="+mn-ea"/>
                <a:cs typeface="+mn-cs"/>
              </a:defRPr>
            </a:lvl5pPr>
            <a:lvl6pPr marL="2514079" indent="-228553" algn="l" defTabSz="457101" rtl="0" eaLnBrk="1" latinLnBrk="0" hangingPunct="1">
              <a:spcBef>
                <a:spcPct val="20000"/>
              </a:spcBef>
              <a:buFont typeface="Arial"/>
              <a:buChar char="•"/>
              <a:defRPr sz="2000" kern="1200">
                <a:solidFill>
                  <a:schemeClr val="tx1"/>
                </a:solidFill>
                <a:latin typeface="+mn-lt"/>
                <a:ea typeface="+mn-ea"/>
                <a:cs typeface="+mn-cs"/>
              </a:defRPr>
            </a:lvl6pPr>
            <a:lvl7pPr marL="2971180" indent="-228553" algn="l" defTabSz="457101" rtl="0" eaLnBrk="1" latinLnBrk="0" hangingPunct="1">
              <a:spcBef>
                <a:spcPct val="20000"/>
              </a:spcBef>
              <a:buFont typeface="Arial"/>
              <a:buChar char="•"/>
              <a:defRPr sz="2000" kern="1200">
                <a:solidFill>
                  <a:schemeClr val="tx1"/>
                </a:solidFill>
                <a:latin typeface="+mn-lt"/>
                <a:ea typeface="+mn-ea"/>
                <a:cs typeface="+mn-cs"/>
              </a:defRPr>
            </a:lvl7pPr>
            <a:lvl8pPr marL="3428287" indent="-228553" algn="l" defTabSz="457101" rtl="0" eaLnBrk="1" latinLnBrk="0" hangingPunct="1">
              <a:spcBef>
                <a:spcPct val="20000"/>
              </a:spcBef>
              <a:buFont typeface="Arial"/>
              <a:buChar char="•"/>
              <a:defRPr sz="2000" kern="1200">
                <a:solidFill>
                  <a:schemeClr val="tx1"/>
                </a:solidFill>
                <a:latin typeface="+mn-lt"/>
                <a:ea typeface="+mn-ea"/>
                <a:cs typeface="+mn-cs"/>
              </a:defRPr>
            </a:lvl8pPr>
            <a:lvl9pPr marL="3885391" indent="-228553" algn="l" defTabSz="457101" rtl="0" eaLnBrk="1" latinLnBrk="0" hangingPunct="1">
              <a:spcBef>
                <a:spcPct val="20000"/>
              </a:spcBef>
              <a:buFont typeface="Arial"/>
              <a:buChar char="•"/>
              <a:defRPr sz="2000" kern="1200">
                <a:solidFill>
                  <a:schemeClr val="tx1"/>
                </a:solidFill>
                <a:latin typeface="+mn-lt"/>
                <a:ea typeface="+mn-ea"/>
                <a:cs typeface="+mn-cs"/>
              </a:defRPr>
            </a:lvl9pPr>
          </a:lstStyle>
          <a:p>
            <a:pPr defTabSz="342782" fontAlgn="base">
              <a:spcAft>
                <a:spcPct val="0"/>
              </a:spcAft>
              <a:defRPr/>
            </a:pPr>
            <a:r>
              <a:rPr lang="en-US" sz="3300" dirty="0">
                <a:solidFill>
                  <a:prstClr val="white"/>
                </a:solidFill>
                <a:latin typeface="Calibri"/>
              </a:rPr>
              <a:t>The Answer: Personalize Your Optimizer</a:t>
            </a:r>
            <a:endParaRPr lang="en-US" sz="2700" i="1" dirty="0">
              <a:solidFill>
                <a:srgbClr val="FFFF00"/>
              </a:solidFill>
              <a:latin typeface="Calibri"/>
            </a:endParaRPr>
          </a:p>
        </p:txBody>
      </p:sp>
      <p:sp>
        <p:nvSpPr>
          <p:cNvPr id="4" name="Rectangle 3">
            <a:extLst>
              <a:ext uri="{FF2B5EF4-FFF2-40B4-BE49-F238E27FC236}">
                <a16:creationId xmlns:a16="http://schemas.microsoft.com/office/drawing/2014/main" id="{5144A44A-9160-0948-B265-5E2ECB54FBDB}"/>
              </a:ext>
            </a:extLst>
          </p:cNvPr>
          <p:cNvSpPr/>
          <p:nvPr/>
        </p:nvSpPr>
        <p:spPr>
          <a:xfrm>
            <a:off x="0" y="1145557"/>
            <a:ext cx="9144000" cy="3883643"/>
          </a:xfrm>
          <a:prstGeom prst="rect">
            <a:avLst/>
          </a:prstGeom>
          <a:solidFill>
            <a:srgbClr val="161616">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eaLnBrk="0" fontAlgn="base" hangingPunct="0">
              <a:spcBef>
                <a:spcPct val="0"/>
              </a:spcBef>
              <a:spcAft>
                <a:spcPct val="0"/>
              </a:spcAft>
              <a:defRPr/>
            </a:pPr>
            <a:r>
              <a:rPr lang="en-US" sz="1350" dirty="0">
                <a:solidFill>
                  <a:srgbClr val="F86E00"/>
                </a:solidFill>
              </a:rPr>
              <a:t> </a:t>
            </a:r>
          </a:p>
          <a:p>
            <a:pPr algn="ctr" defTabSz="342892" eaLnBrk="0" fontAlgn="base" hangingPunct="0">
              <a:spcBef>
                <a:spcPct val="0"/>
              </a:spcBef>
              <a:spcAft>
                <a:spcPct val="0"/>
              </a:spcAft>
              <a:defRPr/>
            </a:pPr>
            <a:r>
              <a:rPr lang="en-US" dirty="0">
                <a:solidFill>
                  <a:srgbClr val="F86E00"/>
                </a:solidFill>
              </a:rPr>
              <a:t>Built on top of the IBM Machine Learning for z/OS (</a:t>
            </a:r>
            <a:r>
              <a:rPr lang="en-US" dirty="0" err="1">
                <a:solidFill>
                  <a:srgbClr val="F86E00"/>
                </a:solidFill>
              </a:rPr>
              <a:t>MLz</a:t>
            </a:r>
            <a:r>
              <a:rPr lang="en-US" dirty="0">
                <a:solidFill>
                  <a:srgbClr val="F86E00"/>
                </a:solidFill>
              </a:rPr>
              <a:t>) stack </a:t>
            </a:r>
            <a:br>
              <a:rPr lang="en-US" dirty="0">
                <a:solidFill>
                  <a:srgbClr val="F86E00"/>
                </a:solidFill>
              </a:rPr>
            </a:br>
            <a:endParaRPr lang="en-US" dirty="0">
              <a:solidFill>
                <a:srgbClr val="F86E00"/>
              </a:solidFill>
            </a:endParaRPr>
          </a:p>
          <a:p>
            <a:pPr algn="ctr" defTabSz="342892" eaLnBrk="0" fontAlgn="base" hangingPunct="0">
              <a:spcBef>
                <a:spcPct val="0"/>
              </a:spcBef>
              <a:spcAft>
                <a:spcPct val="0"/>
              </a:spcAft>
              <a:defRPr/>
            </a:pPr>
            <a:r>
              <a:rPr lang="en-US" dirty="0">
                <a:solidFill>
                  <a:srgbClr val="F86E00"/>
                </a:solidFill>
              </a:rPr>
              <a:t> Leverages </a:t>
            </a:r>
            <a:r>
              <a:rPr lang="en-US" dirty="0" err="1">
                <a:solidFill>
                  <a:srgbClr val="F86E00"/>
                </a:solidFill>
              </a:rPr>
              <a:t>MLz</a:t>
            </a:r>
            <a:r>
              <a:rPr lang="en-US" dirty="0">
                <a:solidFill>
                  <a:srgbClr val="F86E00"/>
                </a:solidFill>
              </a:rPr>
              <a:t> services </a:t>
            </a:r>
            <a:r>
              <a:rPr lang="en-US" b="1" i="1" dirty="0">
                <a:solidFill>
                  <a:schemeClr val="bg2"/>
                </a:solidFill>
              </a:rPr>
              <a:t>without requiring data scientist support </a:t>
            </a:r>
            <a:r>
              <a:rPr lang="en-US" dirty="0">
                <a:solidFill>
                  <a:srgbClr val="F86E00"/>
                </a:solidFill>
              </a:rPr>
              <a:t>– </a:t>
            </a:r>
          </a:p>
          <a:p>
            <a:pPr algn="ctr" defTabSz="342892" eaLnBrk="0" fontAlgn="base" hangingPunct="0">
              <a:spcBef>
                <a:spcPct val="0"/>
              </a:spcBef>
              <a:spcAft>
                <a:spcPct val="0"/>
              </a:spcAft>
              <a:defRPr/>
            </a:pPr>
            <a:r>
              <a:rPr lang="en-US" dirty="0">
                <a:solidFill>
                  <a:srgbClr val="F86E00"/>
                </a:solidFill>
              </a:rPr>
              <a:t>Db2 generates model training data, deploys and monitors</a:t>
            </a:r>
            <a:br>
              <a:rPr lang="en-US" dirty="0">
                <a:solidFill>
                  <a:srgbClr val="F86E00"/>
                </a:solidFill>
              </a:rPr>
            </a:br>
            <a:r>
              <a:rPr lang="en-US" dirty="0">
                <a:solidFill>
                  <a:srgbClr val="F86E00"/>
                </a:solidFill>
              </a:rPr>
              <a:t> and retrains models via </a:t>
            </a:r>
            <a:r>
              <a:rPr lang="en-US" dirty="0" err="1">
                <a:solidFill>
                  <a:srgbClr val="F86E00"/>
                </a:solidFill>
              </a:rPr>
              <a:t>MLz</a:t>
            </a:r>
            <a:r>
              <a:rPr lang="en-US" dirty="0">
                <a:solidFill>
                  <a:srgbClr val="F86E00"/>
                </a:solidFill>
              </a:rPr>
              <a:t> services</a:t>
            </a:r>
            <a:br>
              <a:rPr lang="en-US" dirty="0">
                <a:solidFill>
                  <a:srgbClr val="F86E00"/>
                </a:solidFill>
              </a:rPr>
            </a:br>
            <a:endParaRPr lang="en-US" dirty="0">
              <a:solidFill>
                <a:srgbClr val="F86E00"/>
              </a:solidFill>
            </a:endParaRPr>
          </a:p>
          <a:p>
            <a:pPr algn="ctr" defTabSz="342892" eaLnBrk="0" fontAlgn="base" hangingPunct="0">
              <a:spcBef>
                <a:spcPct val="0"/>
              </a:spcBef>
              <a:spcAft>
                <a:spcPct val="0"/>
              </a:spcAft>
              <a:defRPr/>
            </a:pPr>
            <a:r>
              <a:rPr lang="en-US" dirty="0">
                <a:solidFill>
                  <a:srgbClr val="F86E00"/>
                </a:solidFill>
              </a:rPr>
              <a:t>• Db2ZAI product ID: 5698-CGN</a:t>
            </a:r>
          </a:p>
        </p:txBody>
      </p:sp>
      <p:sp>
        <p:nvSpPr>
          <p:cNvPr id="2" name="Rectangle 1">
            <a:extLst>
              <a:ext uri="{FF2B5EF4-FFF2-40B4-BE49-F238E27FC236}">
                <a16:creationId xmlns:a16="http://schemas.microsoft.com/office/drawing/2014/main" id="{96D25142-65D4-4516-A70C-71252D80133B}"/>
              </a:ext>
            </a:extLst>
          </p:cNvPr>
          <p:cNvSpPr/>
          <p:nvPr/>
        </p:nvSpPr>
        <p:spPr>
          <a:xfrm>
            <a:off x="173516" y="968773"/>
            <a:ext cx="8747537" cy="1200329"/>
          </a:xfrm>
          <a:prstGeom prst="rect">
            <a:avLst/>
          </a:prstGeom>
        </p:spPr>
        <p:txBody>
          <a:bodyPr wrap="square">
            <a:spAutoFit/>
          </a:bodyPr>
          <a:lstStyle/>
          <a:p>
            <a:r>
              <a:rPr lang="en-US" dirty="0">
                <a:solidFill>
                  <a:schemeClr val="bg1"/>
                </a:solidFill>
              </a:rPr>
              <a:t>Technology needed:  </a:t>
            </a:r>
          </a:p>
          <a:p>
            <a:pPr marL="257175" indent="-257175">
              <a:buFont typeface="Arial" panose="020B0604020202020204" pitchFamily="34" charset="0"/>
              <a:buChar char="•"/>
            </a:pPr>
            <a:r>
              <a:rPr lang="en-US" dirty="0">
                <a:solidFill>
                  <a:schemeClr val="bg1"/>
                </a:solidFill>
              </a:rPr>
              <a:t>Learns patterns from workload data collected in your unique operating environment</a:t>
            </a:r>
          </a:p>
          <a:p>
            <a:pPr marL="257175" indent="-257175">
              <a:buFont typeface="Arial" panose="020B0604020202020204" pitchFamily="34" charset="0"/>
              <a:buChar char="•"/>
            </a:pPr>
            <a:endParaRPr lang="en-US" dirty="0">
              <a:solidFill>
                <a:schemeClr val="bg1"/>
              </a:solidFill>
            </a:endParaRPr>
          </a:p>
          <a:p>
            <a:pPr marL="257175" indent="-257175">
              <a:buFont typeface="Arial" panose="020B0604020202020204" pitchFamily="34" charset="0"/>
              <a:buChar char="•"/>
            </a:pPr>
            <a:r>
              <a:rPr lang="en-US" dirty="0">
                <a:solidFill>
                  <a:schemeClr val="bg1"/>
                </a:solidFill>
              </a:rPr>
              <a:t>Uses derived insight in determining optimal access paths for SQL statements</a:t>
            </a:r>
          </a:p>
        </p:txBody>
      </p:sp>
    </p:spTree>
    <p:extLst>
      <p:ext uri="{BB962C8B-B14F-4D97-AF65-F5344CB8AC3E}">
        <p14:creationId xmlns:p14="http://schemas.microsoft.com/office/powerpoint/2010/main" val="954413747"/>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861C0-3754-44E4-8192-2EA30D4C05B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F7EE870F-5635-4895-9194-1DF1FB64EA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2" y="0"/>
            <a:ext cx="9140557" cy="5143500"/>
          </a:xfrm>
          <a:prstGeom prst="rect">
            <a:avLst/>
          </a:prstGeom>
        </p:spPr>
      </p:pic>
      <p:sp>
        <p:nvSpPr>
          <p:cNvPr id="5" name="Heart 4">
            <a:extLst>
              <a:ext uri="{FF2B5EF4-FFF2-40B4-BE49-F238E27FC236}">
                <a16:creationId xmlns:a16="http://schemas.microsoft.com/office/drawing/2014/main" id="{D247E1C4-8F6A-4DD3-A030-9F9807F7256C}"/>
              </a:ext>
            </a:extLst>
          </p:cNvPr>
          <p:cNvSpPr/>
          <p:nvPr/>
        </p:nvSpPr>
        <p:spPr>
          <a:xfrm>
            <a:off x="7113723" y="2804225"/>
            <a:ext cx="982205" cy="976070"/>
          </a:xfrm>
          <a:prstGeom prst="heart">
            <a:avLst/>
          </a:prstGeom>
          <a:solidFill>
            <a:srgbClr val="C00000"/>
          </a:solidFill>
          <a:ln>
            <a:noFill/>
          </a:ln>
          <a:effectLst>
            <a:outerShdw blurRad="225425" dist="50800" dir="5220000" algn="ctr">
              <a:srgbClr val="000000">
                <a:alpha val="33000"/>
              </a:srgbClr>
            </a:outerShdw>
          </a:effectLst>
          <a:scene3d>
            <a:camera prst="isometricOffAxis2Left"/>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t>VDS</a:t>
            </a:r>
          </a:p>
        </p:txBody>
      </p:sp>
    </p:spTree>
    <p:extLst>
      <p:ext uri="{BB962C8B-B14F-4D97-AF65-F5344CB8AC3E}">
        <p14:creationId xmlns:p14="http://schemas.microsoft.com/office/powerpoint/2010/main" val="21244189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0" y="1660760"/>
            <a:ext cx="9144000" cy="2636009"/>
          </a:xfrm>
          <a:prstGeom prst="rect">
            <a:avLst/>
          </a:prstGeom>
          <a:solidFill>
            <a:srgbClr val="161616">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eaLnBrk="0" fontAlgn="base" hangingPunct="0">
              <a:spcBef>
                <a:spcPct val="0"/>
              </a:spcBef>
              <a:spcAft>
                <a:spcPct val="0"/>
              </a:spcAft>
              <a:defRPr/>
            </a:pPr>
            <a:endParaRPr lang="en-US" sz="1350">
              <a:solidFill>
                <a:srgbClr val="F86E00"/>
              </a:solidFill>
              <a:latin typeface="Calibri"/>
            </a:endParaRPr>
          </a:p>
        </p:txBody>
      </p:sp>
      <p:sp>
        <p:nvSpPr>
          <p:cNvPr id="2" name="Title 1">
            <a:extLst>
              <a:ext uri="{FF2B5EF4-FFF2-40B4-BE49-F238E27FC236}">
                <a16:creationId xmlns:a16="http://schemas.microsoft.com/office/drawing/2014/main" id="{3C935FE3-831F-432A-9133-C41A8719C56B}"/>
              </a:ext>
            </a:extLst>
          </p:cNvPr>
          <p:cNvSpPr>
            <a:spLocks noGrp="1"/>
          </p:cNvSpPr>
          <p:nvPr>
            <p:ph type="title"/>
          </p:nvPr>
        </p:nvSpPr>
        <p:spPr>
          <a:xfrm>
            <a:off x="380617" y="521349"/>
            <a:ext cx="8415959" cy="994172"/>
          </a:xfrm>
        </p:spPr>
        <p:txBody>
          <a:bodyPr>
            <a:normAutofit fontScale="90000"/>
          </a:bodyPr>
          <a:lstStyle/>
          <a:p>
            <a:r>
              <a:rPr lang="en-US" dirty="0"/>
              <a:t>IDEA: Augment the Db2 Z Optimizer with AI/Machine Learning!</a:t>
            </a:r>
            <a:br>
              <a:rPr lang="en-US" dirty="0"/>
            </a:br>
            <a:endParaRPr lang="en-US" dirty="0"/>
          </a:p>
        </p:txBody>
      </p:sp>
      <p:grpSp>
        <p:nvGrpSpPr>
          <p:cNvPr id="10" name="Group 9"/>
          <p:cNvGrpSpPr/>
          <p:nvPr/>
        </p:nvGrpSpPr>
        <p:grpSpPr>
          <a:xfrm>
            <a:off x="1835606" y="1660759"/>
            <a:ext cx="7044923" cy="3537712"/>
            <a:chOff x="2590208" y="2025378"/>
            <a:chExt cx="9242583" cy="4590936"/>
          </a:xfrm>
        </p:grpSpPr>
        <p:sp>
          <p:nvSpPr>
            <p:cNvPr id="3" name="TextBox 2">
              <a:extLst>
                <a:ext uri="{FF2B5EF4-FFF2-40B4-BE49-F238E27FC236}">
                  <a16:creationId xmlns:a16="http://schemas.microsoft.com/office/drawing/2014/main" id="{F517E7D9-8EAB-4CA0-B449-CADAF7A1C236}"/>
                </a:ext>
              </a:extLst>
            </p:cNvPr>
            <p:cNvSpPr txBox="1"/>
            <p:nvPr/>
          </p:nvSpPr>
          <p:spPr>
            <a:xfrm>
              <a:off x="2590208" y="2025378"/>
              <a:ext cx="9242583" cy="3534751"/>
            </a:xfrm>
            <a:prstGeom prst="rect">
              <a:avLst/>
            </a:prstGeom>
            <a:noFill/>
          </p:spPr>
          <p:txBody>
            <a:bodyPr wrap="square" rtlCol="0">
              <a:spAutoFit/>
            </a:bodyPr>
            <a:lstStyle/>
            <a:p>
              <a:pPr marL="385763" indent="-385763">
                <a:buFont typeface="+mj-lt"/>
                <a:buAutoNum type="arabicPeriod"/>
              </a:pPr>
              <a:r>
                <a:rPr lang="en-US" sz="2100" dirty="0">
                  <a:solidFill>
                    <a:schemeClr val="bg1"/>
                  </a:solidFill>
                </a:rPr>
                <a:t>Correct estimates used for :</a:t>
              </a:r>
              <a:r>
                <a:rPr lang="en-US" sz="2100" dirty="0" err="1">
                  <a:solidFill>
                    <a:schemeClr val="bg1"/>
                  </a:solidFill>
                </a:rPr>
                <a:t>hv</a:t>
              </a:r>
              <a:r>
                <a:rPr lang="en-US" sz="2100" dirty="0">
                  <a:solidFill>
                    <a:schemeClr val="bg1"/>
                  </a:solidFill>
                </a:rPr>
                <a:t> and ? </a:t>
              </a:r>
            </a:p>
            <a:p>
              <a:pPr marL="385763" indent="-385763">
                <a:buFont typeface="+mj-lt"/>
                <a:buAutoNum type="arabicPeriod"/>
              </a:pPr>
              <a:r>
                <a:rPr lang="en-US" sz="2100" dirty="0">
                  <a:solidFill>
                    <a:schemeClr val="bg1"/>
                  </a:solidFill>
                </a:rPr>
                <a:t>Add OPIMIZE FOR n Rows when # of rows fetched is learned</a:t>
              </a:r>
            </a:p>
            <a:p>
              <a:pPr marL="385763" indent="-385763">
                <a:buFont typeface="+mj-lt"/>
                <a:buAutoNum type="arabicPeriod"/>
              </a:pPr>
              <a:r>
                <a:rPr lang="en-US" sz="2100" dirty="0">
                  <a:solidFill>
                    <a:schemeClr val="bg1"/>
                  </a:solidFill>
                </a:rPr>
                <a:t>Examine Sort behavior to optimize memory usage</a:t>
              </a:r>
            </a:p>
            <a:p>
              <a:pPr marL="385763" indent="-385763">
                <a:buFont typeface="+mj-lt"/>
                <a:buAutoNum type="arabicPeriod"/>
              </a:pPr>
              <a:r>
                <a:rPr lang="en-US" sz="2100" dirty="0">
                  <a:solidFill>
                    <a:schemeClr val="bg1"/>
                  </a:solidFill>
                </a:rPr>
                <a:t>Optimize parallelism in packages using history</a:t>
              </a:r>
            </a:p>
            <a:p>
              <a:pPr marL="385763" indent="-385763">
                <a:buFont typeface="+mj-lt"/>
                <a:buAutoNum type="arabicPeriod"/>
              </a:pPr>
              <a:endParaRPr lang="en-US" sz="2100" dirty="0">
                <a:solidFill>
                  <a:schemeClr val="bg1"/>
                </a:solidFill>
              </a:endParaRPr>
            </a:p>
            <a:p>
              <a:endParaRPr lang="en-US" sz="2700" dirty="0">
                <a:solidFill>
                  <a:schemeClr val="bg1"/>
                </a:solidFill>
              </a:endParaRPr>
            </a:p>
            <a:p>
              <a:endParaRPr lang="en-US" sz="2700" baseline="30000" dirty="0">
                <a:solidFill>
                  <a:schemeClr val="bg1"/>
                </a:solidFill>
              </a:endParaRPr>
            </a:p>
          </p:txBody>
        </p:sp>
        <p:sp>
          <p:nvSpPr>
            <p:cNvPr id="15" name="TextBox 14">
              <a:extLst>
                <a:ext uri="{FF2B5EF4-FFF2-40B4-BE49-F238E27FC236}">
                  <a16:creationId xmlns:a16="http://schemas.microsoft.com/office/drawing/2014/main" id="{F2EFB443-FD99-4B7D-A9F8-C747C4D955D1}"/>
                </a:ext>
              </a:extLst>
            </p:cNvPr>
            <p:cNvSpPr txBox="1"/>
            <p:nvPr/>
          </p:nvSpPr>
          <p:spPr>
            <a:xfrm>
              <a:off x="3105516" y="4219880"/>
              <a:ext cx="7895974" cy="2396434"/>
            </a:xfrm>
            <a:prstGeom prst="rect">
              <a:avLst/>
            </a:prstGeom>
            <a:noFill/>
          </p:spPr>
          <p:txBody>
            <a:bodyPr wrap="square" rtlCol="0">
              <a:spAutoFit/>
            </a:bodyPr>
            <a:lstStyle/>
            <a:p>
              <a:r>
                <a:rPr lang="en-US" dirty="0">
                  <a:solidFill>
                    <a:schemeClr val="bg1"/>
                  </a:solidFill>
                </a:rPr>
                <a:t>The Db2 Z Optimization Team Took Action: https://www.ibm.com/support/knowledgecenter/en/SSGKMA_1.2.0.2/src/ai/ai_home.html</a:t>
              </a:r>
            </a:p>
            <a:p>
              <a:endParaRPr lang="en-US" sz="2100" b="1" dirty="0">
                <a:solidFill>
                  <a:schemeClr val="bg1"/>
                </a:solidFill>
              </a:endParaRPr>
            </a:p>
            <a:p>
              <a:r>
                <a:rPr lang="en-US" sz="2100" b="1" dirty="0">
                  <a:solidFill>
                    <a:srgbClr val="FF0000"/>
                  </a:solidFill>
                </a:rPr>
                <a:t>IBM Db2® AI for z/OS® aka Db2zAI</a:t>
              </a:r>
            </a:p>
            <a:p>
              <a:endParaRPr lang="en-US" b="1" dirty="0">
                <a:solidFill>
                  <a:srgbClr val="FF0000"/>
                </a:solidFill>
              </a:endParaRPr>
            </a:p>
          </p:txBody>
        </p:sp>
      </p:grpSp>
      <p:pic>
        <p:nvPicPr>
          <p:cNvPr id="13" name="Picture 12">
            <a:extLst>
              <a:ext uri="{FF2B5EF4-FFF2-40B4-BE49-F238E27FC236}">
                <a16:creationId xmlns:a16="http://schemas.microsoft.com/office/drawing/2014/main" id="{4E17D1E1-D47C-4BD6-BC53-1DBEFC859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14" y="2016513"/>
            <a:ext cx="1722721" cy="1830737"/>
          </a:xfrm>
          <a:prstGeom prst="rect">
            <a:avLst/>
          </a:prstGeom>
        </p:spPr>
      </p:pic>
    </p:spTree>
    <p:extLst>
      <p:ext uri="{BB962C8B-B14F-4D97-AF65-F5344CB8AC3E}">
        <p14:creationId xmlns:p14="http://schemas.microsoft.com/office/powerpoint/2010/main" val="3901149661"/>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7735-7017-4770-A912-724A19DCFA77}"/>
              </a:ext>
            </a:extLst>
          </p:cNvPr>
          <p:cNvSpPr>
            <a:spLocks noGrp="1"/>
          </p:cNvSpPr>
          <p:nvPr>
            <p:ph type="title"/>
          </p:nvPr>
        </p:nvSpPr>
        <p:spPr/>
        <p:txBody>
          <a:bodyPr/>
          <a:lstStyle/>
          <a:p>
            <a:r>
              <a:rPr lang="en-US" dirty="0"/>
              <a:t>VDS – Virtual Data Scientist</a:t>
            </a:r>
          </a:p>
        </p:txBody>
      </p:sp>
      <p:sp>
        <p:nvSpPr>
          <p:cNvPr id="3" name="Content Placeholder 2">
            <a:extLst>
              <a:ext uri="{FF2B5EF4-FFF2-40B4-BE49-F238E27FC236}">
                <a16:creationId xmlns:a16="http://schemas.microsoft.com/office/drawing/2014/main" id="{81DAF6BC-3705-4C56-BA49-71A5432D3146}"/>
              </a:ext>
            </a:extLst>
          </p:cNvPr>
          <p:cNvSpPr>
            <a:spLocks noGrp="1"/>
          </p:cNvSpPr>
          <p:nvPr>
            <p:ph sz="quarter" idx="10"/>
          </p:nvPr>
        </p:nvSpPr>
        <p:spPr>
          <a:xfrm>
            <a:off x="381000" y="1270397"/>
            <a:ext cx="4489174" cy="3443288"/>
          </a:xfrm>
        </p:spPr>
        <p:txBody>
          <a:bodyPr>
            <a:normAutofit/>
          </a:bodyPr>
          <a:lstStyle/>
          <a:p>
            <a:r>
              <a:rPr lang="en-US" dirty="0">
                <a:solidFill>
                  <a:schemeClr val="accent2">
                    <a:lumMod val="75000"/>
                  </a:schemeClr>
                </a:solidFill>
              </a:rPr>
              <a:t>Has the data</a:t>
            </a:r>
          </a:p>
          <a:p>
            <a:pPr marL="257175" indent="-257175"/>
            <a:r>
              <a:rPr lang="en-US" dirty="0"/>
              <a:t>Catalog statistics</a:t>
            </a:r>
          </a:p>
          <a:p>
            <a:pPr marL="257175" indent="-257175"/>
            <a:r>
              <a:rPr lang="en-US" dirty="0"/>
              <a:t>Deep execution statistics</a:t>
            </a:r>
          </a:p>
          <a:p>
            <a:pPr marL="257175" indent="-257175"/>
            <a:r>
              <a:rPr lang="en-US" dirty="0"/>
              <a:t>History</a:t>
            </a:r>
          </a:p>
          <a:p>
            <a:r>
              <a:rPr lang="en-US" dirty="0">
                <a:solidFill>
                  <a:schemeClr val="accent2">
                    <a:lumMod val="75000"/>
                  </a:schemeClr>
                </a:solidFill>
              </a:rPr>
              <a:t>Knows which algorithm to use</a:t>
            </a:r>
          </a:p>
          <a:p>
            <a:pPr marL="257175" indent="-257175"/>
            <a:r>
              <a:rPr lang="en-US" dirty="0"/>
              <a:t>Classification for known patterns</a:t>
            </a:r>
          </a:p>
          <a:p>
            <a:pPr marL="257175" indent="-257175"/>
            <a:r>
              <a:rPr lang="en-US" dirty="0"/>
              <a:t>Linear Regression for Date/Time sequencing</a:t>
            </a:r>
          </a:p>
          <a:p>
            <a:pPr marL="257175" indent="-257175"/>
            <a:r>
              <a:rPr lang="en-US" dirty="0"/>
              <a:t>Models for random behavior</a:t>
            </a:r>
          </a:p>
          <a:p>
            <a:endParaRPr lang="en-US" dirty="0"/>
          </a:p>
        </p:txBody>
      </p:sp>
      <p:pic>
        <p:nvPicPr>
          <p:cNvPr id="5" name="Picture 4">
            <a:extLst>
              <a:ext uri="{FF2B5EF4-FFF2-40B4-BE49-F238E27FC236}">
                <a16:creationId xmlns:a16="http://schemas.microsoft.com/office/drawing/2014/main" id="{B9AC5E5A-4D82-41F2-AEB8-787B34EDA4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581" y="-15466"/>
            <a:ext cx="1510763" cy="1255936"/>
          </a:xfrm>
          <a:prstGeom prst="rect">
            <a:avLst/>
          </a:prstGeom>
        </p:spPr>
      </p:pic>
      <p:sp>
        <p:nvSpPr>
          <p:cNvPr id="6" name="Rectangle 5">
            <a:extLst>
              <a:ext uri="{FF2B5EF4-FFF2-40B4-BE49-F238E27FC236}">
                <a16:creationId xmlns:a16="http://schemas.microsoft.com/office/drawing/2014/main" id="{E0920A64-0635-4C37-BC53-6DCC4F9710CB}"/>
              </a:ext>
            </a:extLst>
          </p:cNvPr>
          <p:cNvSpPr/>
          <p:nvPr/>
        </p:nvSpPr>
        <p:spPr>
          <a:xfrm>
            <a:off x="4383156" y="1270398"/>
            <a:ext cx="3260036" cy="3397853"/>
          </a:xfrm>
          <a:prstGeom prst="rect">
            <a:avLst/>
          </a:prstGeom>
        </p:spPr>
        <p:txBody>
          <a:bodyPr wrap="square">
            <a:spAutoFit/>
          </a:bodyPr>
          <a:lstStyle/>
          <a:p>
            <a:pPr defTabSz="342826">
              <a:spcBef>
                <a:spcPct val="20000"/>
              </a:spcBef>
            </a:pPr>
            <a:r>
              <a:rPr lang="en-US" sz="2100" b="1" dirty="0">
                <a:solidFill>
                  <a:schemeClr val="accent2">
                    <a:lumMod val="75000"/>
                  </a:schemeClr>
                </a:solidFill>
              </a:rPr>
              <a:t>Learns from modeling and scoring</a:t>
            </a:r>
          </a:p>
          <a:p>
            <a:pPr marL="257175" indent="-257175" defTabSz="342826">
              <a:spcBef>
                <a:spcPct val="20000"/>
              </a:spcBef>
              <a:buFont typeface="Arial" panose="020B0604020202020204" pitchFamily="34" charset="0"/>
              <a:buChar char="•"/>
            </a:pPr>
            <a:r>
              <a:rPr lang="en-US" b="1" dirty="0">
                <a:solidFill>
                  <a:schemeClr val="bg1"/>
                </a:solidFill>
              </a:rPr>
              <a:t>Watches 100 executions</a:t>
            </a:r>
          </a:p>
          <a:p>
            <a:pPr defTabSz="342826">
              <a:spcBef>
                <a:spcPct val="20000"/>
              </a:spcBef>
            </a:pPr>
            <a:r>
              <a:rPr lang="en-US" sz="2100" b="1" dirty="0">
                <a:solidFill>
                  <a:schemeClr val="accent2">
                    <a:lumMod val="75000"/>
                  </a:schemeClr>
                </a:solidFill>
              </a:rPr>
              <a:t>Provides solutions</a:t>
            </a:r>
          </a:p>
          <a:p>
            <a:pPr marL="257175" indent="-257175" defTabSz="342826">
              <a:spcBef>
                <a:spcPct val="20000"/>
              </a:spcBef>
              <a:buFont typeface="Arial" panose="020B0604020202020204" pitchFamily="34" charset="0"/>
              <a:buChar char="•"/>
            </a:pPr>
            <a:r>
              <a:rPr lang="en-US" b="1" dirty="0">
                <a:solidFill>
                  <a:schemeClr val="bg1"/>
                </a:solidFill>
              </a:rPr>
              <a:t>A list of ready packages</a:t>
            </a:r>
          </a:p>
          <a:p>
            <a:pPr marL="257175" indent="-257175" defTabSz="342826">
              <a:spcBef>
                <a:spcPct val="20000"/>
              </a:spcBef>
              <a:buFont typeface="Arial" panose="020B0604020202020204" pitchFamily="34" charset="0"/>
              <a:buChar char="•"/>
            </a:pPr>
            <a:r>
              <a:rPr lang="en-US" b="1" dirty="0">
                <a:solidFill>
                  <a:schemeClr val="bg1"/>
                </a:solidFill>
              </a:rPr>
              <a:t>Db2ZAI SQL Performance dashboard </a:t>
            </a:r>
          </a:p>
          <a:p>
            <a:pPr defTabSz="342826">
              <a:spcBef>
                <a:spcPct val="20000"/>
              </a:spcBef>
            </a:pPr>
            <a:r>
              <a:rPr lang="en-US" sz="2100" b="1" dirty="0">
                <a:solidFill>
                  <a:schemeClr val="accent2">
                    <a:lumMod val="75000"/>
                  </a:schemeClr>
                </a:solidFill>
              </a:rPr>
              <a:t>Cleans up after itself</a:t>
            </a:r>
          </a:p>
          <a:p>
            <a:pPr marL="257175" indent="-257175" defTabSz="342826">
              <a:spcBef>
                <a:spcPct val="20000"/>
              </a:spcBef>
              <a:buFont typeface="Arial" panose="020B0604020202020204" pitchFamily="34" charset="0"/>
              <a:buChar char="•"/>
            </a:pPr>
            <a:r>
              <a:rPr lang="en-US" b="1" dirty="0">
                <a:solidFill>
                  <a:schemeClr val="bg1"/>
                </a:solidFill>
              </a:rPr>
              <a:t>Keep models current and removes old behavior</a:t>
            </a:r>
          </a:p>
        </p:txBody>
      </p:sp>
      <p:sp>
        <p:nvSpPr>
          <p:cNvPr id="7" name="Rectangle 6">
            <a:extLst>
              <a:ext uri="{FF2B5EF4-FFF2-40B4-BE49-F238E27FC236}">
                <a16:creationId xmlns:a16="http://schemas.microsoft.com/office/drawing/2014/main" id="{42799918-9E5E-46F7-91B0-F2E44EFB2B0E}"/>
              </a:ext>
            </a:extLst>
          </p:cNvPr>
          <p:cNvSpPr/>
          <p:nvPr/>
        </p:nvSpPr>
        <p:spPr>
          <a:xfrm>
            <a:off x="1877564" y="4874494"/>
            <a:ext cx="1253262" cy="16784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81354468"/>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2D9AD-6FEC-46E2-A07F-4A271556C738}"/>
              </a:ext>
            </a:extLst>
          </p:cNvPr>
          <p:cNvSpPr>
            <a:spLocks noGrp="1"/>
          </p:cNvSpPr>
          <p:nvPr>
            <p:ph type="title"/>
          </p:nvPr>
        </p:nvSpPr>
        <p:spPr>
          <a:xfrm>
            <a:off x="1785938" y="-8884"/>
            <a:ext cx="7886700" cy="994172"/>
          </a:xfrm>
        </p:spPr>
        <p:txBody>
          <a:bodyPr/>
          <a:lstStyle/>
          <a:p>
            <a:r>
              <a:rPr lang="en-US" dirty="0"/>
              <a:t>Fill in Unknown Values - :</a:t>
            </a:r>
            <a:r>
              <a:rPr lang="en-US" dirty="0" err="1"/>
              <a:t>hv</a:t>
            </a:r>
            <a:r>
              <a:rPr lang="en-US" dirty="0"/>
              <a:t> or ?</a:t>
            </a:r>
          </a:p>
        </p:txBody>
      </p:sp>
      <p:sp>
        <p:nvSpPr>
          <p:cNvPr id="3" name="TextBox 2">
            <a:extLst>
              <a:ext uri="{FF2B5EF4-FFF2-40B4-BE49-F238E27FC236}">
                <a16:creationId xmlns:a16="http://schemas.microsoft.com/office/drawing/2014/main" id="{C916B21A-5F16-496C-B659-3C243646540A}"/>
              </a:ext>
            </a:extLst>
          </p:cNvPr>
          <p:cNvSpPr txBox="1"/>
          <p:nvPr/>
        </p:nvSpPr>
        <p:spPr>
          <a:xfrm>
            <a:off x="-30370" y="1109588"/>
            <a:ext cx="2569101" cy="784830"/>
          </a:xfrm>
          <a:prstGeom prst="rect">
            <a:avLst/>
          </a:prstGeom>
          <a:noFill/>
        </p:spPr>
        <p:txBody>
          <a:bodyPr wrap="none" rtlCol="0">
            <a:spAutoFit/>
          </a:bodyPr>
          <a:lstStyle/>
          <a:p>
            <a:pPr algn="ctr"/>
            <a:r>
              <a:rPr lang="en-US" b="1" u="sng" dirty="0">
                <a:solidFill>
                  <a:schemeClr val="accent2">
                    <a:lumMod val="75000"/>
                  </a:schemeClr>
                </a:solidFill>
              </a:rPr>
              <a:t>Customized Filter Factors</a:t>
            </a:r>
          </a:p>
          <a:p>
            <a:pPr algn="ctr"/>
            <a:r>
              <a:rPr lang="en-US" sz="1350" b="1" dirty="0">
                <a:solidFill>
                  <a:schemeClr val="accent2">
                    <a:lumMod val="75000"/>
                  </a:schemeClr>
                </a:solidFill>
              </a:rPr>
              <a:t>For STATIC use REBIND</a:t>
            </a:r>
          </a:p>
          <a:p>
            <a:pPr algn="ctr"/>
            <a:r>
              <a:rPr lang="en-US" sz="1350" b="1" dirty="0">
                <a:solidFill>
                  <a:schemeClr val="accent2">
                    <a:lumMod val="75000"/>
                  </a:schemeClr>
                </a:solidFill>
              </a:rPr>
              <a:t>For DYNAMIC uses PREPARE</a:t>
            </a:r>
          </a:p>
        </p:txBody>
      </p:sp>
      <p:sp>
        <p:nvSpPr>
          <p:cNvPr id="4" name="TextBox 3">
            <a:extLst>
              <a:ext uri="{FF2B5EF4-FFF2-40B4-BE49-F238E27FC236}">
                <a16:creationId xmlns:a16="http://schemas.microsoft.com/office/drawing/2014/main" id="{E4A5B36A-C9FC-44D7-898C-32045F80BBCD}"/>
              </a:ext>
            </a:extLst>
          </p:cNvPr>
          <p:cNvSpPr txBox="1"/>
          <p:nvPr/>
        </p:nvSpPr>
        <p:spPr>
          <a:xfrm>
            <a:off x="-84853" y="2510418"/>
            <a:ext cx="2693686" cy="784830"/>
          </a:xfrm>
          <a:prstGeom prst="rect">
            <a:avLst/>
          </a:prstGeom>
          <a:noFill/>
        </p:spPr>
        <p:txBody>
          <a:bodyPr wrap="none" rtlCol="0">
            <a:spAutoFit/>
          </a:bodyPr>
          <a:lstStyle/>
          <a:p>
            <a:pPr algn="ctr"/>
            <a:r>
              <a:rPr lang="en-US" b="1" u="sng" dirty="0">
                <a:solidFill>
                  <a:schemeClr val="accent2">
                    <a:lumMod val="75000"/>
                  </a:schemeClr>
                </a:solidFill>
              </a:rPr>
              <a:t>PACKAGE Selection Screen</a:t>
            </a:r>
          </a:p>
          <a:p>
            <a:pPr algn="ctr"/>
            <a:r>
              <a:rPr lang="en-US" sz="1350" b="1" dirty="0">
                <a:solidFill>
                  <a:schemeClr val="accent2">
                    <a:lumMod val="75000"/>
                  </a:schemeClr>
                </a:solidFill>
              </a:rPr>
              <a:t>INCLUDE/EXCLUDE</a:t>
            </a:r>
          </a:p>
          <a:p>
            <a:pPr algn="ctr"/>
            <a:r>
              <a:rPr lang="en-US" sz="1350" b="1" dirty="0">
                <a:solidFill>
                  <a:schemeClr val="accent2">
                    <a:lumMod val="75000"/>
                  </a:schemeClr>
                </a:solidFill>
              </a:rPr>
              <a:t>Recommended List</a:t>
            </a:r>
          </a:p>
        </p:txBody>
      </p:sp>
      <p:sp>
        <p:nvSpPr>
          <p:cNvPr id="5" name="TextBox 4">
            <a:extLst>
              <a:ext uri="{FF2B5EF4-FFF2-40B4-BE49-F238E27FC236}">
                <a16:creationId xmlns:a16="http://schemas.microsoft.com/office/drawing/2014/main" id="{952544B1-4E46-467F-8164-3153231E78D3}"/>
              </a:ext>
            </a:extLst>
          </p:cNvPr>
          <p:cNvSpPr txBox="1"/>
          <p:nvPr/>
        </p:nvSpPr>
        <p:spPr>
          <a:xfrm>
            <a:off x="2901734" y="804421"/>
            <a:ext cx="3340530" cy="415498"/>
          </a:xfrm>
          <a:prstGeom prst="rect">
            <a:avLst/>
          </a:prstGeom>
          <a:noFill/>
        </p:spPr>
        <p:txBody>
          <a:bodyPr wrap="none" rtlCol="0">
            <a:spAutoFit/>
          </a:bodyPr>
          <a:lstStyle/>
          <a:p>
            <a:r>
              <a:rPr lang="en-US" sz="2100" dirty="0">
                <a:solidFill>
                  <a:schemeClr val="bg1"/>
                </a:solidFill>
              </a:rPr>
              <a:t>Learn from the workload  …..</a:t>
            </a:r>
          </a:p>
        </p:txBody>
      </p:sp>
      <p:sp>
        <p:nvSpPr>
          <p:cNvPr id="6" name="TextBox 5">
            <a:extLst>
              <a:ext uri="{FF2B5EF4-FFF2-40B4-BE49-F238E27FC236}">
                <a16:creationId xmlns:a16="http://schemas.microsoft.com/office/drawing/2014/main" id="{05F22256-259F-4801-BFCD-4D2A662529A6}"/>
              </a:ext>
            </a:extLst>
          </p:cNvPr>
          <p:cNvSpPr txBox="1"/>
          <p:nvPr/>
        </p:nvSpPr>
        <p:spPr>
          <a:xfrm>
            <a:off x="7026966" y="1429129"/>
            <a:ext cx="184731" cy="300082"/>
          </a:xfrm>
          <a:prstGeom prst="rect">
            <a:avLst/>
          </a:prstGeom>
          <a:noFill/>
        </p:spPr>
        <p:txBody>
          <a:bodyPr wrap="none" rtlCol="0">
            <a:spAutoFit/>
          </a:bodyPr>
          <a:lstStyle/>
          <a:p>
            <a:endParaRPr lang="en-US" sz="1350" dirty="0">
              <a:solidFill>
                <a:schemeClr val="accent2">
                  <a:lumMod val="75000"/>
                </a:schemeClr>
              </a:solidFill>
            </a:endParaRPr>
          </a:p>
        </p:txBody>
      </p:sp>
      <p:sp>
        <p:nvSpPr>
          <p:cNvPr id="7" name="TextBox 6">
            <a:extLst>
              <a:ext uri="{FF2B5EF4-FFF2-40B4-BE49-F238E27FC236}">
                <a16:creationId xmlns:a16="http://schemas.microsoft.com/office/drawing/2014/main" id="{4BEA5E16-611C-4F65-BF16-F9AEC0FCCA7C}"/>
              </a:ext>
            </a:extLst>
          </p:cNvPr>
          <p:cNvSpPr txBox="1"/>
          <p:nvPr/>
        </p:nvSpPr>
        <p:spPr>
          <a:xfrm>
            <a:off x="6931001" y="2157604"/>
            <a:ext cx="1885453" cy="577081"/>
          </a:xfrm>
          <a:prstGeom prst="rect">
            <a:avLst/>
          </a:prstGeom>
          <a:noFill/>
        </p:spPr>
        <p:txBody>
          <a:bodyPr wrap="none" rtlCol="0">
            <a:spAutoFit/>
          </a:bodyPr>
          <a:lstStyle/>
          <a:p>
            <a:pPr algn="ctr"/>
            <a:r>
              <a:rPr lang="en-US" b="1" u="sng" dirty="0">
                <a:solidFill>
                  <a:schemeClr val="accent2">
                    <a:lumMod val="75000"/>
                  </a:schemeClr>
                </a:solidFill>
              </a:rPr>
              <a:t>Applies To</a:t>
            </a:r>
          </a:p>
          <a:p>
            <a:pPr algn="ctr"/>
            <a:r>
              <a:rPr lang="en-US" sz="1350" b="1" dirty="0">
                <a:solidFill>
                  <a:schemeClr val="accent2">
                    <a:lumMod val="75000"/>
                  </a:schemeClr>
                </a:solidFill>
              </a:rPr>
              <a:t>Any query  with :</a:t>
            </a:r>
            <a:r>
              <a:rPr lang="en-US" sz="1350" b="1" dirty="0" err="1">
                <a:solidFill>
                  <a:schemeClr val="accent2">
                    <a:lumMod val="75000"/>
                  </a:schemeClr>
                </a:solidFill>
              </a:rPr>
              <a:t>hv</a:t>
            </a:r>
            <a:r>
              <a:rPr lang="en-US" sz="1350" b="1" dirty="0">
                <a:solidFill>
                  <a:schemeClr val="accent2">
                    <a:lumMod val="75000"/>
                  </a:schemeClr>
                </a:solidFill>
              </a:rPr>
              <a:t> or ?</a:t>
            </a:r>
          </a:p>
        </p:txBody>
      </p:sp>
      <p:pic>
        <p:nvPicPr>
          <p:cNvPr id="8" name="Picture 7">
            <a:extLst>
              <a:ext uri="{FF2B5EF4-FFF2-40B4-BE49-F238E27FC236}">
                <a16:creationId xmlns:a16="http://schemas.microsoft.com/office/drawing/2014/main" id="{C083BC7A-FC11-426F-AC87-3B329465A358}"/>
              </a:ext>
            </a:extLst>
          </p:cNvPr>
          <p:cNvPicPr>
            <a:picLocks noChangeAspect="1"/>
          </p:cNvPicPr>
          <p:nvPr/>
        </p:nvPicPr>
        <p:blipFill>
          <a:blip r:embed="rId2"/>
          <a:stretch>
            <a:fillRect/>
          </a:stretch>
        </p:blipFill>
        <p:spPr>
          <a:xfrm>
            <a:off x="3264693" y="2228850"/>
            <a:ext cx="2614613" cy="2914650"/>
          </a:xfrm>
          <a:prstGeom prst="rect">
            <a:avLst/>
          </a:prstGeom>
        </p:spPr>
      </p:pic>
      <p:sp>
        <p:nvSpPr>
          <p:cNvPr id="9" name="Rectangle 8">
            <a:extLst>
              <a:ext uri="{FF2B5EF4-FFF2-40B4-BE49-F238E27FC236}">
                <a16:creationId xmlns:a16="http://schemas.microsoft.com/office/drawing/2014/main" id="{E3A08465-3626-4266-ABA4-D8A92AD17071}"/>
              </a:ext>
            </a:extLst>
          </p:cNvPr>
          <p:cNvSpPr/>
          <p:nvPr/>
        </p:nvSpPr>
        <p:spPr>
          <a:xfrm>
            <a:off x="2379888" y="1489479"/>
            <a:ext cx="4967969" cy="338554"/>
          </a:xfrm>
          <a:prstGeom prst="rect">
            <a:avLst/>
          </a:prstGeom>
        </p:spPr>
        <p:txBody>
          <a:bodyPr wrap="square">
            <a:spAutoFit/>
          </a:bodyPr>
          <a:lstStyle/>
          <a:p>
            <a:r>
              <a:rPr lang="en-US" sz="1600" dirty="0">
                <a:solidFill>
                  <a:schemeClr val="bg1"/>
                </a:solidFill>
                <a:latin typeface="ibm-plex-mono"/>
              </a:rPr>
              <a:t>WHERE (LASTNAME, FIRSTNAME) &gt; (‘SMITH’, ‘JOHN’)</a:t>
            </a:r>
            <a:endParaRPr lang="en-US" sz="1600" dirty="0">
              <a:solidFill>
                <a:schemeClr val="bg1"/>
              </a:solidFill>
            </a:endParaRPr>
          </a:p>
        </p:txBody>
      </p:sp>
      <p:sp>
        <p:nvSpPr>
          <p:cNvPr id="10" name="Rectangle 9">
            <a:extLst>
              <a:ext uri="{FF2B5EF4-FFF2-40B4-BE49-F238E27FC236}">
                <a16:creationId xmlns:a16="http://schemas.microsoft.com/office/drawing/2014/main" id="{6541F59F-C3CE-40E8-BE8A-76F2772219EA}"/>
              </a:ext>
            </a:extLst>
          </p:cNvPr>
          <p:cNvSpPr/>
          <p:nvPr/>
        </p:nvSpPr>
        <p:spPr>
          <a:xfrm>
            <a:off x="2608833" y="1821138"/>
            <a:ext cx="4967969" cy="338554"/>
          </a:xfrm>
          <a:prstGeom prst="rect">
            <a:avLst/>
          </a:prstGeom>
        </p:spPr>
        <p:txBody>
          <a:bodyPr wrap="square">
            <a:spAutoFit/>
          </a:bodyPr>
          <a:lstStyle/>
          <a:p>
            <a:r>
              <a:rPr lang="en-US" sz="1600" dirty="0">
                <a:solidFill>
                  <a:schemeClr val="bg1"/>
                </a:solidFill>
                <a:latin typeface="ibm-plex-mono"/>
              </a:rPr>
              <a:t>WHERE (C1,C2,C3,C4) &gt; (:C1L, :C2L, :C3L, :C4L)</a:t>
            </a:r>
            <a:endParaRPr lang="en-US" sz="1600" dirty="0">
              <a:solidFill>
                <a:schemeClr val="bg1"/>
              </a:solidFill>
            </a:endParaRPr>
          </a:p>
        </p:txBody>
      </p:sp>
    </p:spTree>
    <p:extLst>
      <p:ext uri="{BB962C8B-B14F-4D97-AF65-F5344CB8AC3E}">
        <p14:creationId xmlns:p14="http://schemas.microsoft.com/office/powerpoint/2010/main" val="229335600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1880-5249-4F4A-8043-62DDF03E3C1F}"/>
              </a:ext>
            </a:extLst>
          </p:cNvPr>
          <p:cNvSpPr>
            <a:spLocks noGrp="1"/>
          </p:cNvSpPr>
          <p:nvPr>
            <p:ph type="title"/>
          </p:nvPr>
        </p:nvSpPr>
        <p:spPr/>
        <p:txBody>
          <a:bodyPr/>
          <a:lstStyle/>
          <a:p>
            <a:r>
              <a:rPr lang="en-US" dirty="0"/>
              <a:t>1984</a:t>
            </a:r>
          </a:p>
        </p:txBody>
      </p:sp>
      <p:sp>
        <p:nvSpPr>
          <p:cNvPr id="3" name="Content Placeholder 2">
            <a:extLst>
              <a:ext uri="{FF2B5EF4-FFF2-40B4-BE49-F238E27FC236}">
                <a16:creationId xmlns:a16="http://schemas.microsoft.com/office/drawing/2014/main" id="{1B1AE085-F63C-4009-8048-821BCEF5AED3}"/>
              </a:ext>
            </a:extLst>
          </p:cNvPr>
          <p:cNvSpPr>
            <a:spLocks noGrp="1"/>
          </p:cNvSpPr>
          <p:nvPr>
            <p:ph idx="1"/>
          </p:nvPr>
        </p:nvSpPr>
        <p:spPr/>
        <p:txBody>
          <a:bodyPr/>
          <a:lstStyle/>
          <a:p>
            <a:r>
              <a:rPr lang="en-US" dirty="0"/>
              <a:t>No internet</a:t>
            </a:r>
          </a:p>
          <a:p>
            <a:r>
              <a:rPr lang="en-US" dirty="0"/>
              <a:t>No cell phone</a:t>
            </a:r>
          </a:p>
          <a:p>
            <a:r>
              <a:rPr lang="en-US" dirty="0"/>
              <a:t>No laptop</a:t>
            </a:r>
          </a:p>
          <a:p>
            <a:r>
              <a:rPr lang="en-US" dirty="0"/>
              <a:t>No ear buds</a:t>
            </a:r>
          </a:p>
          <a:p>
            <a:r>
              <a:rPr lang="en-US" dirty="0"/>
              <a:t>No email</a:t>
            </a:r>
          </a:p>
          <a:p>
            <a:r>
              <a:rPr lang="en-US" dirty="0"/>
              <a:t>No …….</a:t>
            </a:r>
          </a:p>
        </p:txBody>
      </p:sp>
      <p:sp>
        <p:nvSpPr>
          <p:cNvPr id="4" name="Rectangle 3">
            <a:extLst>
              <a:ext uri="{FF2B5EF4-FFF2-40B4-BE49-F238E27FC236}">
                <a16:creationId xmlns:a16="http://schemas.microsoft.com/office/drawing/2014/main" id="{0303CDE8-BE6E-45C0-8994-DF2C8E4C22D7}"/>
              </a:ext>
            </a:extLst>
          </p:cNvPr>
          <p:cNvSpPr/>
          <p:nvPr/>
        </p:nvSpPr>
        <p:spPr>
          <a:xfrm>
            <a:off x="4402666" y="-92319310"/>
            <a:ext cx="4572000" cy="189282586"/>
          </a:xfrm>
          <a:prstGeom prst="rect">
            <a:avLst/>
          </a:prstGeom>
        </p:spPr>
        <p:txBody>
          <a:bodyPr>
            <a:spAutoFit/>
          </a:bodyPr>
          <a:lstStyle/>
          <a:p>
            <a:pPr fontAlgn="base">
              <a:buFont typeface="Arial" panose="020B0604020202020204" pitchFamily="34" charset="0"/>
              <a:buChar char="•"/>
            </a:pPr>
            <a:r>
              <a:rPr lang="en-US" b="1" dirty="0">
                <a:solidFill>
                  <a:srgbClr val="054ADA"/>
                </a:solidFill>
                <a:latin typeface="ibm-plex-sans"/>
                <a:hlinkClick r:id="rId2"/>
              </a:rPr>
              <a:t>abs (Absolute)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3"/>
              </a:rPr>
              <a:t>add (Add) or </a:t>
            </a:r>
            <a:r>
              <a:rPr lang="en-US" b="1" dirty="0" err="1">
                <a:solidFill>
                  <a:srgbClr val="054ADA"/>
                </a:solidFill>
                <a:latin typeface="ibm-plex-sans"/>
                <a:hlinkClick r:id="rId3"/>
              </a:rPr>
              <a:t>cax</a:t>
            </a:r>
            <a:r>
              <a:rPr lang="en-US" b="1" dirty="0">
                <a:solidFill>
                  <a:srgbClr val="054ADA"/>
                </a:solidFill>
                <a:latin typeface="ibm-plex-sans"/>
                <a:hlinkClick r:id="rId3"/>
              </a:rPr>
              <a:t> (Compute Address)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4"/>
              </a:rPr>
              <a:t>addc</a:t>
            </a:r>
            <a:r>
              <a:rPr lang="en-US" b="1" dirty="0">
                <a:solidFill>
                  <a:srgbClr val="054ADA"/>
                </a:solidFill>
                <a:latin typeface="ibm-plex-sans"/>
                <a:hlinkClick r:id="rId4"/>
              </a:rPr>
              <a:t> or a (Add Carrying)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5"/>
              </a:rPr>
              <a:t>adde</a:t>
            </a:r>
            <a:r>
              <a:rPr lang="en-US" b="1" dirty="0">
                <a:solidFill>
                  <a:srgbClr val="054ADA"/>
                </a:solidFill>
                <a:latin typeface="ibm-plex-sans"/>
                <a:hlinkClick r:id="rId5"/>
              </a:rPr>
              <a:t> or ae (Add Extended)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6"/>
              </a:rPr>
              <a:t>addi</a:t>
            </a:r>
            <a:r>
              <a:rPr lang="en-US" b="1" dirty="0">
                <a:solidFill>
                  <a:srgbClr val="054ADA"/>
                </a:solidFill>
                <a:latin typeface="ibm-plex-sans"/>
                <a:hlinkClick r:id="rId6"/>
              </a:rPr>
              <a:t> (Add Immediate) or </a:t>
            </a:r>
            <a:r>
              <a:rPr lang="en-US" b="1" dirty="0" err="1">
                <a:solidFill>
                  <a:srgbClr val="054ADA"/>
                </a:solidFill>
                <a:latin typeface="ibm-plex-sans"/>
                <a:hlinkClick r:id="rId6"/>
              </a:rPr>
              <a:t>cal</a:t>
            </a:r>
            <a:r>
              <a:rPr lang="en-US" b="1" dirty="0">
                <a:solidFill>
                  <a:srgbClr val="054ADA"/>
                </a:solidFill>
                <a:latin typeface="ibm-plex-sans"/>
                <a:hlinkClick r:id="rId6"/>
              </a:rPr>
              <a:t> (Compute Address Lower)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7"/>
              </a:rPr>
              <a:t>addic</a:t>
            </a:r>
            <a:r>
              <a:rPr lang="en-US" b="1" dirty="0">
                <a:solidFill>
                  <a:srgbClr val="054ADA"/>
                </a:solidFill>
                <a:latin typeface="ibm-plex-sans"/>
                <a:hlinkClick r:id="rId7"/>
              </a:rPr>
              <a:t> or ai (Add Immediate Carrying)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8"/>
              </a:rPr>
              <a:t>addic</a:t>
            </a:r>
            <a:r>
              <a:rPr lang="en-US" b="1" dirty="0">
                <a:solidFill>
                  <a:srgbClr val="054ADA"/>
                </a:solidFill>
                <a:latin typeface="ibm-plex-sans"/>
                <a:hlinkClick r:id="rId8"/>
              </a:rPr>
              <a:t>. or ai. (Add Immediate Carrying and Record)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9"/>
              </a:rPr>
              <a:t>addis</a:t>
            </a:r>
            <a:r>
              <a:rPr lang="en-US" b="1" dirty="0">
                <a:solidFill>
                  <a:srgbClr val="054ADA"/>
                </a:solidFill>
                <a:latin typeface="ibm-plex-sans"/>
                <a:hlinkClick r:id="rId9"/>
              </a:rPr>
              <a:t> or </a:t>
            </a:r>
            <a:r>
              <a:rPr lang="en-US" b="1" dirty="0" err="1">
                <a:solidFill>
                  <a:srgbClr val="054ADA"/>
                </a:solidFill>
                <a:latin typeface="ibm-plex-sans"/>
                <a:hlinkClick r:id="rId9"/>
              </a:rPr>
              <a:t>cau</a:t>
            </a:r>
            <a:r>
              <a:rPr lang="en-US" b="1" dirty="0">
                <a:solidFill>
                  <a:srgbClr val="054ADA"/>
                </a:solidFill>
                <a:latin typeface="ibm-plex-sans"/>
                <a:hlinkClick r:id="rId9"/>
              </a:rPr>
              <a:t> (Add Immediate Shifted)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0"/>
              </a:rPr>
              <a:t>addme</a:t>
            </a:r>
            <a:r>
              <a:rPr lang="en-US" b="1" dirty="0">
                <a:solidFill>
                  <a:srgbClr val="054ADA"/>
                </a:solidFill>
                <a:latin typeface="ibm-plex-sans"/>
                <a:hlinkClick r:id="rId10"/>
              </a:rPr>
              <a:t> or </a:t>
            </a:r>
            <a:r>
              <a:rPr lang="en-US" b="1" dirty="0" err="1">
                <a:solidFill>
                  <a:srgbClr val="054ADA"/>
                </a:solidFill>
                <a:latin typeface="ibm-plex-sans"/>
                <a:hlinkClick r:id="rId10"/>
              </a:rPr>
              <a:t>ame</a:t>
            </a:r>
            <a:r>
              <a:rPr lang="en-US" b="1" dirty="0">
                <a:solidFill>
                  <a:srgbClr val="054ADA"/>
                </a:solidFill>
                <a:latin typeface="ibm-plex-sans"/>
                <a:hlinkClick r:id="rId10"/>
              </a:rPr>
              <a:t> (Add to Minus One Extended)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1"/>
              </a:rPr>
              <a:t>addze</a:t>
            </a:r>
            <a:r>
              <a:rPr lang="en-US" b="1" dirty="0">
                <a:solidFill>
                  <a:srgbClr val="054ADA"/>
                </a:solidFill>
                <a:latin typeface="ibm-plex-sans"/>
                <a:hlinkClick r:id="rId11"/>
              </a:rPr>
              <a:t> or </a:t>
            </a:r>
            <a:r>
              <a:rPr lang="en-US" b="1" dirty="0" err="1">
                <a:solidFill>
                  <a:srgbClr val="054ADA"/>
                </a:solidFill>
                <a:latin typeface="ibm-plex-sans"/>
                <a:hlinkClick r:id="rId11"/>
              </a:rPr>
              <a:t>aze</a:t>
            </a:r>
            <a:r>
              <a:rPr lang="en-US" b="1" dirty="0">
                <a:solidFill>
                  <a:srgbClr val="054ADA"/>
                </a:solidFill>
                <a:latin typeface="ibm-plex-sans"/>
                <a:hlinkClick r:id="rId11"/>
              </a:rPr>
              <a:t> (Add to Zero Extended)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12"/>
              </a:rPr>
              <a:t>and (AND)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3"/>
              </a:rPr>
              <a:t>andc</a:t>
            </a:r>
            <a:r>
              <a:rPr lang="en-US" b="1" dirty="0">
                <a:solidFill>
                  <a:srgbClr val="054ADA"/>
                </a:solidFill>
                <a:latin typeface="ibm-plex-sans"/>
                <a:hlinkClick r:id="rId13"/>
              </a:rPr>
              <a:t> (AND with Complement)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4"/>
              </a:rPr>
              <a:t>andi</a:t>
            </a:r>
            <a:r>
              <a:rPr lang="en-US" b="1" dirty="0">
                <a:solidFill>
                  <a:srgbClr val="054ADA"/>
                </a:solidFill>
                <a:latin typeface="ibm-plex-sans"/>
                <a:hlinkClick r:id="rId14"/>
              </a:rPr>
              <a:t>. or </a:t>
            </a:r>
            <a:r>
              <a:rPr lang="en-US" b="1" dirty="0" err="1">
                <a:solidFill>
                  <a:srgbClr val="054ADA"/>
                </a:solidFill>
                <a:latin typeface="ibm-plex-sans"/>
                <a:hlinkClick r:id="rId14"/>
              </a:rPr>
              <a:t>andil</a:t>
            </a:r>
            <a:r>
              <a:rPr lang="en-US" b="1" dirty="0">
                <a:solidFill>
                  <a:srgbClr val="054ADA"/>
                </a:solidFill>
                <a:latin typeface="ibm-plex-sans"/>
                <a:hlinkClick r:id="rId14"/>
              </a:rPr>
              <a:t>. (AND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5"/>
              </a:rPr>
              <a:t>andis</a:t>
            </a:r>
            <a:r>
              <a:rPr lang="en-US" b="1" dirty="0">
                <a:solidFill>
                  <a:srgbClr val="054ADA"/>
                </a:solidFill>
                <a:latin typeface="ibm-plex-sans"/>
                <a:hlinkClick r:id="rId15"/>
              </a:rPr>
              <a:t>. or </a:t>
            </a:r>
            <a:r>
              <a:rPr lang="en-US" b="1" dirty="0" err="1">
                <a:solidFill>
                  <a:srgbClr val="054ADA"/>
                </a:solidFill>
                <a:latin typeface="ibm-plex-sans"/>
                <a:hlinkClick r:id="rId15"/>
              </a:rPr>
              <a:t>andiu</a:t>
            </a:r>
            <a:r>
              <a:rPr lang="en-US" b="1" dirty="0">
                <a:solidFill>
                  <a:srgbClr val="054ADA"/>
                </a:solidFill>
                <a:latin typeface="ibm-plex-sans"/>
                <a:hlinkClick r:id="rId15"/>
              </a:rPr>
              <a:t>. (AND Immediate Shifted)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16"/>
              </a:rPr>
              <a:t>b (Branch)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7"/>
              </a:rPr>
              <a:t>bc</a:t>
            </a:r>
            <a:r>
              <a:rPr lang="en-US" b="1" dirty="0">
                <a:solidFill>
                  <a:srgbClr val="054ADA"/>
                </a:solidFill>
                <a:latin typeface="ibm-plex-sans"/>
                <a:hlinkClick r:id="rId17"/>
              </a:rPr>
              <a:t> (Branch Conditional)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8"/>
              </a:rPr>
              <a:t>bcctr</a:t>
            </a:r>
            <a:r>
              <a:rPr lang="en-US" b="1" dirty="0">
                <a:solidFill>
                  <a:srgbClr val="054ADA"/>
                </a:solidFill>
                <a:latin typeface="ibm-plex-sans"/>
                <a:hlinkClick r:id="rId18"/>
              </a:rPr>
              <a:t> or bcc (Branch Conditional to Count Register)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9"/>
              </a:rPr>
              <a:t>bclr</a:t>
            </a:r>
            <a:r>
              <a:rPr lang="en-US" b="1" dirty="0">
                <a:solidFill>
                  <a:srgbClr val="054ADA"/>
                </a:solidFill>
                <a:latin typeface="ibm-plex-sans"/>
                <a:hlinkClick r:id="rId19"/>
              </a:rPr>
              <a:t> or </a:t>
            </a:r>
            <a:r>
              <a:rPr lang="en-US" b="1" dirty="0" err="1">
                <a:solidFill>
                  <a:srgbClr val="054ADA"/>
                </a:solidFill>
                <a:latin typeface="ibm-plex-sans"/>
                <a:hlinkClick r:id="rId19"/>
              </a:rPr>
              <a:t>bcr</a:t>
            </a:r>
            <a:r>
              <a:rPr lang="en-US" b="1" dirty="0">
                <a:solidFill>
                  <a:srgbClr val="054ADA"/>
                </a:solidFill>
                <a:latin typeface="ibm-plex-sans"/>
                <a:hlinkClick r:id="rId19"/>
              </a:rPr>
              <a:t> (Branch Conditional Link Register)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0"/>
              </a:rPr>
              <a:t>clcs</a:t>
            </a:r>
            <a:r>
              <a:rPr lang="en-US" b="1" dirty="0">
                <a:solidFill>
                  <a:srgbClr val="054ADA"/>
                </a:solidFill>
                <a:latin typeface="ibm-plex-sans"/>
                <a:hlinkClick r:id="rId20"/>
              </a:rPr>
              <a:t> (Cache Line Compute Size)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1"/>
              </a:rPr>
              <a:t>clf</a:t>
            </a:r>
            <a:r>
              <a:rPr lang="en-US" b="1" dirty="0">
                <a:solidFill>
                  <a:srgbClr val="054ADA"/>
                </a:solidFill>
                <a:latin typeface="ibm-plex-sans"/>
                <a:hlinkClick r:id="rId21"/>
              </a:rPr>
              <a:t> (Cache Line Flush)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22"/>
              </a:rPr>
              <a:t>cli (Cache Line Invalidate)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3"/>
              </a:rPr>
              <a:t>cmp</a:t>
            </a:r>
            <a:r>
              <a:rPr lang="en-US" b="1" dirty="0">
                <a:solidFill>
                  <a:srgbClr val="054ADA"/>
                </a:solidFill>
                <a:latin typeface="ibm-plex-sans"/>
                <a:hlinkClick r:id="rId23"/>
              </a:rPr>
              <a:t> (Compare)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4"/>
              </a:rPr>
              <a:t>cmpi</a:t>
            </a:r>
            <a:r>
              <a:rPr lang="en-US" b="1" dirty="0">
                <a:solidFill>
                  <a:srgbClr val="054ADA"/>
                </a:solidFill>
                <a:latin typeface="ibm-plex-sans"/>
                <a:hlinkClick r:id="rId24"/>
              </a:rPr>
              <a:t> (Compare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5"/>
              </a:rPr>
              <a:t>cmpl</a:t>
            </a:r>
            <a:r>
              <a:rPr lang="en-US" b="1" dirty="0">
                <a:solidFill>
                  <a:srgbClr val="054ADA"/>
                </a:solidFill>
                <a:latin typeface="ibm-plex-sans"/>
                <a:hlinkClick r:id="rId25"/>
              </a:rPr>
              <a:t> (Compare Logical)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6"/>
              </a:rPr>
              <a:t>cmpli</a:t>
            </a:r>
            <a:r>
              <a:rPr lang="en-US" b="1" dirty="0">
                <a:solidFill>
                  <a:srgbClr val="054ADA"/>
                </a:solidFill>
                <a:latin typeface="ibm-plex-sans"/>
                <a:hlinkClick r:id="rId26"/>
              </a:rPr>
              <a:t> (Compare Logical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7"/>
              </a:rPr>
              <a:t>cntlzd</a:t>
            </a:r>
            <a:r>
              <a:rPr lang="en-US" b="1" dirty="0">
                <a:solidFill>
                  <a:srgbClr val="054ADA"/>
                </a:solidFill>
                <a:latin typeface="ibm-plex-sans"/>
                <a:hlinkClick r:id="rId27"/>
              </a:rPr>
              <a:t> (Count Leading Zeros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8"/>
              </a:rPr>
              <a:t>cntlzw</a:t>
            </a:r>
            <a:r>
              <a:rPr lang="en-US" b="1" dirty="0">
                <a:solidFill>
                  <a:srgbClr val="054ADA"/>
                </a:solidFill>
                <a:latin typeface="ibm-plex-sans"/>
                <a:hlinkClick r:id="rId28"/>
              </a:rPr>
              <a:t> or </a:t>
            </a:r>
            <a:r>
              <a:rPr lang="en-US" b="1" dirty="0" err="1">
                <a:solidFill>
                  <a:srgbClr val="054ADA"/>
                </a:solidFill>
                <a:latin typeface="ibm-plex-sans"/>
                <a:hlinkClick r:id="rId28"/>
              </a:rPr>
              <a:t>cntlz</a:t>
            </a:r>
            <a:r>
              <a:rPr lang="en-US" b="1" dirty="0">
                <a:solidFill>
                  <a:srgbClr val="054ADA"/>
                </a:solidFill>
                <a:latin typeface="ibm-plex-sans"/>
                <a:hlinkClick r:id="rId28"/>
              </a:rPr>
              <a:t> (Count Leading Zeros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9"/>
              </a:rPr>
              <a:t>crand</a:t>
            </a:r>
            <a:r>
              <a:rPr lang="en-US" b="1" dirty="0">
                <a:solidFill>
                  <a:srgbClr val="054ADA"/>
                </a:solidFill>
                <a:latin typeface="ibm-plex-sans"/>
                <a:hlinkClick r:id="rId29"/>
              </a:rPr>
              <a:t> (Condition Register AND)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30"/>
              </a:rPr>
              <a:t>crandc</a:t>
            </a:r>
            <a:r>
              <a:rPr lang="en-US" b="1" dirty="0">
                <a:solidFill>
                  <a:srgbClr val="054ADA"/>
                </a:solidFill>
                <a:latin typeface="ibm-plex-sans"/>
                <a:hlinkClick r:id="rId30"/>
              </a:rPr>
              <a:t> (Condition Register AND with Complement)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31"/>
              </a:rPr>
              <a:t>creqv</a:t>
            </a:r>
            <a:r>
              <a:rPr lang="en-US" b="1" dirty="0">
                <a:solidFill>
                  <a:srgbClr val="054ADA"/>
                </a:solidFill>
                <a:latin typeface="ibm-plex-sans"/>
                <a:hlinkClick r:id="rId31"/>
              </a:rPr>
              <a:t> (Condition Register Equivalent)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32"/>
              </a:rPr>
              <a:t>crnand</a:t>
            </a:r>
            <a:r>
              <a:rPr lang="en-US" b="1" dirty="0">
                <a:solidFill>
                  <a:srgbClr val="054ADA"/>
                </a:solidFill>
                <a:latin typeface="ibm-plex-sans"/>
                <a:hlinkClick r:id="rId32"/>
              </a:rPr>
              <a:t> (Condition Register NAND)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33"/>
              </a:rPr>
              <a:t>crnor</a:t>
            </a:r>
            <a:r>
              <a:rPr lang="en-US" b="1" dirty="0">
                <a:solidFill>
                  <a:srgbClr val="054ADA"/>
                </a:solidFill>
                <a:latin typeface="ibm-plex-sans"/>
                <a:hlinkClick r:id="rId33"/>
              </a:rPr>
              <a:t> (Condition Register NOR)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34"/>
              </a:rPr>
              <a:t>cror</a:t>
            </a:r>
            <a:r>
              <a:rPr lang="en-US" b="1" dirty="0">
                <a:solidFill>
                  <a:srgbClr val="054ADA"/>
                </a:solidFill>
                <a:latin typeface="ibm-plex-sans"/>
                <a:hlinkClick r:id="rId34"/>
              </a:rPr>
              <a:t> (Condition Register OR)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35"/>
              </a:rPr>
              <a:t>crorc</a:t>
            </a:r>
            <a:r>
              <a:rPr lang="en-US" b="1" dirty="0">
                <a:solidFill>
                  <a:srgbClr val="054ADA"/>
                </a:solidFill>
                <a:latin typeface="ibm-plex-sans"/>
                <a:hlinkClick r:id="rId35"/>
              </a:rPr>
              <a:t> (Condition Register OR with Complement)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36"/>
              </a:rPr>
              <a:t>crxor</a:t>
            </a:r>
            <a:r>
              <a:rPr lang="en-US" b="1" dirty="0">
                <a:solidFill>
                  <a:srgbClr val="054ADA"/>
                </a:solidFill>
                <a:latin typeface="ibm-plex-sans"/>
                <a:hlinkClick r:id="rId36"/>
              </a:rPr>
              <a:t> (Condition Register XOR)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37"/>
              </a:rPr>
              <a:t>dcbf</a:t>
            </a:r>
            <a:r>
              <a:rPr lang="en-US" b="1" dirty="0">
                <a:solidFill>
                  <a:srgbClr val="054ADA"/>
                </a:solidFill>
                <a:latin typeface="ibm-plex-sans"/>
                <a:hlinkClick r:id="rId37"/>
              </a:rPr>
              <a:t> (Data Cache Block Flush)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38"/>
              </a:rPr>
              <a:t>dcbi</a:t>
            </a:r>
            <a:r>
              <a:rPr lang="en-US" b="1" dirty="0">
                <a:solidFill>
                  <a:srgbClr val="054ADA"/>
                </a:solidFill>
                <a:latin typeface="ibm-plex-sans"/>
                <a:hlinkClick r:id="rId38"/>
              </a:rPr>
              <a:t> (Data Cache Block Invalidate)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39"/>
              </a:rPr>
              <a:t>dcbst</a:t>
            </a:r>
            <a:r>
              <a:rPr lang="en-US" b="1" dirty="0">
                <a:solidFill>
                  <a:srgbClr val="054ADA"/>
                </a:solidFill>
                <a:latin typeface="ibm-plex-sans"/>
                <a:hlinkClick r:id="rId39"/>
              </a:rPr>
              <a:t> (Data Cache Block Store)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40"/>
              </a:rPr>
              <a:t>dcbt</a:t>
            </a:r>
            <a:r>
              <a:rPr lang="en-US" b="1" dirty="0">
                <a:solidFill>
                  <a:srgbClr val="054ADA"/>
                </a:solidFill>
                <a:latin typeface="ibm-plex-sans"/>
                <a:hlinkClick r:id="rId40"/>
              </a:rPr>
              <a:t> (Data Cache Block Touch)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41"/>
              </a:rPr>
              <a:t>dcbtst</a:t>
            </a:r>
            <a:r>
              <a:rPr lang="en-US" b="1" dirty="0">
                <a:solidFill>
                  <a:srgbClr val="054ADA"/>
                </a:solidFill>
                <a:latin typeface="ibm-plex-sans"/>
                <a:hlinkClick r:id="rId41"/>
              </a:rPr>
              <a:t> (Data Cache Block Touch for Store)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42"/>
              </a:rPr>
              <a:t>dcbz</a:t>
            </a:r>
            <a:r>
              <a:rPr lang="en-US" b="1" dirty="0">
                <a:solidFill>
                  <a:srgbClr val="054ADA"/>
                </a:solidFill>
                <a:latin typeface="ibm-plex-sans"/>
                <a:hlinkClick r:id="rId42"/>
              </a:rPr>
              <a:t> or </a:t>
            </a:r>
            <a:r>
              <a:rPr lang="en-US" b="1" dirty="0" err="1">
                <a:solidFill>
                  <a:srgbClr val="054ADA"/>
                </a:solidFill>
                <a:latin typeface="ibm-plex-sans"/>
                <a:hlinkClick r:id="rId42"/>
              </a:rPr>
              <a:t>dclz</a:t>
            </a:r>
            <a:r>
              <a:rPr lang="en-US" b="1" dirty="0">
                <a:solidFill>
                  <a:srgbClr val="054ADA"/>
                </a:solidFill>
                <a:latin typeface="ibm-plex-sans"/>
                <a:hlinkClick r:id="rId42"/>
              </a:rPr>
              <a:t> (Data Cache Block Set to Zero)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43"/>
              </a:rPr>
              <a:t>dclst</a:t>
            </a:r>
            <a:r>
              <a:rPr lang="en-US" b="1" dirty="0">
                <a:solidFill>
                  <a:srgbClr val="054ADA"/>
                </a:solidFill>
                <a:latin typeface="ibm-plex-sans"/>
                <a:hlinkClick r:id="rId43"/>
              </a:rPr>
              <a:t> (Data Cache Line Store)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44"/>
              </a:rPr>
              <a:t>div (Divide)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45"/>
              </a:rPr>
              <a:t>divd</a:t>
            </a:r>
            <a:r>
              <a:rPr lang="en-US" b="1" dirty="0">
                <a:solidFill>
                  <a:srgbClr val="054ADA"/>
                </a:solidFill>
                <a:latin typeface="ibm-plex-sans"/>
                <a:hlinkClick r:id="rId45"/>
              </a:rPr>
              <a:t> (Divide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46"/>
              </a:rPr>
              <a:t>divdu</a:t>
            </a:r>
            <a:r>
              <a:rPr lang="en-US" b="1" dirty="0">
                <a:solidFill>
                  <a:srgbClr val="054ADA"/>
                </a:solidFill>
                <a:latin typeface="ibm-plex-sans"/>
                <a:hlinkClick r:id="rId46"/>
              </a:rPr>
              <a:t> (Divide Double Word Unsigned)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47"/>
              </a:rPr>
              <a:t>divs</a:t>
            </a:r>
            <a:r>
              <a:rPr lang="en-US" b="1" dirty="0">
                <a:solidFill>
                  <a:srgbClr val="054ADA"/>
                </a:solidFill>
                <a:latin typeface="ibm-plex-sans"/>
                <a:hlinkClick r:id="rId47"/>
              </a:rPr>
              <a:t> (Divide Short)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48"/>
              </a:rPr>
              <a:t>divw</a:t>
            </a:r>
            <a:r>
              <a:rPr lang="en-US" b="1" dirty="0">
                <a:solidFill>
                  <a:srgbClr val="054ADA"/>
                </a:solidFill>
                <a:latin typeface="ibm-plex-sans"/>
                <a:hlinkClick r:id="rId48"/>
              </a:rPr>
              <a:t> (Divide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49"/>
              </a:rPr>
              <a:t>divwu</a:t>
            </a:r>
            <a:r>
              <a:rPr lang="en-US" b="1" dirty="0">
                <a:solidFill>
                  <a:srgbClr val="054ADA"/>
                </a:solidFill>
                <a:latin typeface="ibm-plex-sans"/>
                <a:hlinkClick r:id="rId49"/>
              </a:rPr>
              <a:t> (Divide Word Unsigned)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50"/>
              </a:rPr>
              <a:t>doz</a:t>
            </a:r>
            <a:r>
              <a:rPr lang="en-US" b="1" dirty="0">
                <a:solidFill>
                  <a:srgbClr val="054ADA"/>
                </a:solidFill>
                <a:latin typeface="ibm-plex-sans"/>
                <a:hlinkClick r:id="rId50"/>
              </a:rPr>
              <a:t> (Difference or Zero)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51"/>
              </a:rPr>
              <a:t>dozi</a:t>
            </a:r>
            <a:r>
              <a:rPr lang="en-US" b="1" dirty="0">
                <a:solidFill>
                  <a:srgbClr val="054ADA"/>
                </a:solidFill>
                <a:latin typeface="ibm-plex-sans"/>
                <a:hlinkClick r:id="rId51"/>
              </a:rPr>
              <a:t> (Difference or Zero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52"/>
              </a:rPr>
              <a:t>eciwx</a:t>
            </a:r>
            <a:r>
              <a:rPr lang="en-US" b="1" dirty="0">
                <a:solidFill>
                  <a:srgbClr val="054ADA"/>
                </a:solidFill>
                <a:latin typeface="ibm-plex-sans"/>
                <a:hlinkClick r:id="rId52"/>
              </a:rPr>
              <a:t> (External Control In Word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53"/>
              </a:rPr>
              <a:t>ecowx</a:t>
            </a:r>
            <a:r>
              <a:rPr lang="en-US" b="1" dirty="0">
                <a:solidFill>
                  <a:srgbClr val="054ADA"/>
                </a:solidFill>
                <a:latin typeface="ibm-plex-sans"/>
                <a:hlinkClick r:id="rId53"/>
              </a:rPr>
              <a:t> (External Control Out Word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54"/>
              </a:rPr>
              <a:t>eieio</a:t>
            </a:r>
            <a:r>
              <a:rPr lang="en-US" b="1" dirty="0">
                <a:solidFill>
                  <a:srgbClr val="054ADA"/>
                </a:solidFill>
                <a:latin typeface="ibm-plex-sans"/>
                <a:hlinkClick r:id="rId54"/>
              </a:rPr>
              <a:t> (Enforce In-Order Execution of I/O)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55"/>
              </a:rPr>
              <a:t>extsw</a:t>
            </a:r>
            <a:r>
              <a:rPr lang="en-US" b="1" dirty="0">
                <a:solidFill>
                  <a:srgbClr val="054ADA"/>
                </a:solidFill>
                <a:latin typeface="ibm-plex-sans"/>
                <a:hlinkClick r:id="rId55"/>
              </a:rPr>
              <a:t> (Extend Sign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56"/>
              </a:rPr>
              <a:t>eqv</a:t>
            </a:r>
            <a:r>
              <a:rPr lang="en-US" b="1" dirty="0">
                <a:solidFill>
                  <a:srgbClr val="054ADA"/>
                </a:solidFill>
                <a:latin typeface="ibm-plex-sans"/>
                <a:hlinkClick r:id="rId56"/>
              </a:rPr>
              <a:t> (Equivalent)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57"/>
              </a:rPr>
              <a:t>extsb</a:t>
            </a:r>
            <a:r>
              <a:rPr lang="en-US" b="1" dirty="0">
                <a:solidFill>
                  <a:srgbClr val="054ADA"/>
                </a:solidFill>
                <a:latin typeface="ibm-plex-sans"/>
                <a:hlinkClick r:id="rId57"/>
              </a:rPr>
              <a:t> (Extend Sign Byte)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58"/>
              </a:rPr>
              <a:t>extsh</a:t>
            </a:r>
            <a:r>
              <a:rPr lang="en-US" b="1" dirty="0">
                <a:solidFill>
                  <a:srgbClr val="054ADA"/>
                </a:solidFill>
                <a:latin typeface="ibm-plex-sans"/>
                <a:hlinkClick r:id="rId58"/>
              </a:rPr>
              <a:t> or </a:t>
            </a:r>
            <a:r>
              <a:rPr lang="en-US" b="1" dirty="0" err="1">
                <a:solidFill>
                  <a:srgbClr val="054ADA"/>
                </a:solidFill>
                <a:latin typeface="ibm-plex-sans"/>
                <a:hlinkClick r:id="rId58"/>
              </a:rPr>
              <a:t>exts</a:t>
            </a:r>
            <a:r>
              <a:rPr lang="en-US" b="1" dirty="0">
                <a:solidFill>
                  <a:srgbClr val="054ADA"/>
                </a:solidFill>
                <a:latin typeface="ibm-plex-sans"/>
                <a:hlinkClick r:id="rId58"/>
              </a:rPr>
              <a:t> (Extend Sign Halfword)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59"/>
              </a:rPr>
              <a:t>fabs (Floating Absolute Value)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60"/>
              </a:rPr>
              <a:t>fadd</a:t>
            </a:r>
            <a:r>
              <a:rPr lang="en-US" b="1" dirty="0">
                <a:solidFill>
                  <a:srgbClr val="054ADA"/>
                </a:solidFill>
                <a:latin typeface="ibm-plex-sans"/>
                <a:hlinkClick r:id="rId60"/>
              </a:rPr>
              <a:t> or fa (Floating Add)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61"/>
              </a:rPr>
              <a:t>fcfid</a:t>
            </a:r>
            <a:r>
              <a:rPr lang="en-US" b="1" dirty="0">
                <a:solidFill>
                  <a:srgbClr val="054ADA"/>
                </a:solidFill>
                <a:latin typeface="ibm-plex-sans"/>
                <a:hlinkClick r:id="rId61"/>
              </a:rPr>
              <a:t> (Floating Convert from Integer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62"/>
              </a:rPr>
              <a:t>fcmpo</a:t>
            </a:r>
            <a:r>
              <a:rPr lang="en-US" b="1" dirty="0">
                <a:solidFill>
                  <a:srgbClr val="054ADA"/>
                </a:solidFill>
                <a:latin typeface="ibm-plex-sans"/>
                <a:hlinkClick r:id="rId62"/>
              </a:rPr>
              <a:t> (Floating Compare Ordered)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63"/>
              </a:rPr>
              <a:t>fcmpu</a:t>
            </a:r>
            <a:r>
              <a:rPr lang="en-US" b="1" dirty="0">
                <a:solidFill>
                  <a:srgbClr val="054ADA"/>
                </a:solidFill>
                <a:latin typeface="ibm-plex-sans"/>
                <a:hlinkClick r:id="rId63"/>
              </a:rPr>
              <a:t> (Floating Compare Unordered)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64"/>
              </a:rPr>
              <a:t>fctid</a:t>
            </a:r>
            <a:r>
              <a:rPr lang="en-US" b="1" dirty="0">
                <a:solidFill>
                  <a:srgbClr val="054ADA"/>
                </a:solidFill>
                <a:latin typeface="ibm-plex-sans"/>
                <a:hlinkClick r:id="rId64"/>
              </a:rPr>
              <a:t> (Floating Convert to Integer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65"/>
              </a:rPr>
              <a:t>fctidz</a:t>
            </a:r>
            <a:r>
              <a:rPr lang="en-US" b="1" dirty="0">
                <a:solidFill>
                  <a:srgbClr val="054ADA"/>
                </a:solidFill>
                <a:latin typeface="ibm-plex-sans"/>
                <a:hlinkClick r:id="rId65"/>
              </a:rPr>
              <a:t> (Floating Convert to Integer Double Word with Round toward Zero)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66"/>
              </a:rPr>
              <a:t>fctiw</a:t>
            </a:r>
            <a:r>
              <a:rPr lang="en-US" b="1" dirty="0">
                <a:solidFill>
                  <a:srgbClr val="054ADA"/>
                </a:solidFill>
                <a:latin typeface="ibm-plex-sans"/>
                <a:hlinkClick r:id="rId66"/>
              </a:rPr>
              <a:t> or </a:t>
            </a:r>
            <a:r>
              <a:rPr lang="en-US" b="1" dirty="0" err="1">
                <a:solidFill>
                  <a:srgbClr val="054ADA"/>
                </a:solidFill>
                <a:latin typeface="ibm-plex-sans"/>
                <a:hlinkClick r:id="rId66"/>
              </a:rPr>
              <a:t>fcir</a:t>
            </a:r>
            <a:r>
              <a:rPr lang="en-US" b="1" dirty="0">
                <a:solidFill>
                  <a:srgbClr val="054ADA"/>
                </a:solidFill>
                <a:latin typeface="ibm-plex-sans"/>
                <a:hlinkClick r:id="rId66"/>
              </a:rPr>
              <a:t> (Floating Convert to Integer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67"/>
              </a:rPr>
              <a:t>fctiwz</a:t>
            </a:r>
            <a:r>
              <a:rPr lang="en-US" b="1" dirty="0">
                <a:solidFill>
                  <a:srgbClr val="054ADA"/>
                </a:solidFill>
                <a:latin typeface="ibm-plex-sans"/>
                <a:hlinkClick r:id="rId67"/>
              </a:rPr>
              <a:t> or </a:t>
            </a:r>
            <a:r>
              <a:rPr lang="en-US" b="1" dirty="0" err="1">
                <a:solidFill>
                  <a:srgbClr val="054ADA"/>
                </a:solidFill>
                <a:latin typeface="ibm-plex-sans"/>
                <a:hlinkClick r:id="rId67"/>
              </a:rPr>
              <a:t>fcirz</a:t>
            </a:r>
            <a:r>
              <a:rPr lang="en-US" b="1" dirty="0">
                <a:solidFill>
                  <a:srgbClr val="054ADA"/>
                </a:solidFill>
                <a:latin typeface="ibm-plex-sans"/>
                <a:hlinkClick r:id="rId67"/>
              </a:rPr>
              <a:t> (Floating Convert to Integer Word with Round to Zero)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68"/>
              </a:rPr>
              <a:t>fdiv</a:t>
            </a:r>
            <a:r>
              <a:rPr lang="en-US" b="1" dirty="0">
                <a:solidFill>
                  <a:srgbClr val="054ADA"/>
                </a:solidFill>
                <a:latin typeface="ibm-plex-sans"/>
                <a:hlinkClick r:id="rId68"/>
              </a:rPr>
              <a:t> or </a:t>
            </a:r>
            <a:r>
              <a:rPr lang="en-US" b="1" dirty="0" err="1">
                <a:solidFill>
                  <a:srgbClr val="054ADA"/>
                </a:solidFill>
                <a:latin typeface="ibm-plex-sans"/>
                <a:hlinkClick r:id="rId68"/>
              </a:rPr>
              <a:t>fd</a:t>
            </a:r>
            <a:r>
              <a:rPr lang="en-US" b="1" dirty="0">
                <a:solidFill>
                  <a:srgbClr val="054ADA"/>
                </a:solidFill>
                <a:latin typeface="ibm-plex-sans"/>
                <a:hlinkClick r:id="rId68"/>
              </a:rPr>
              <a:t> (Floating Divide)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69"/>
              </a:rPr>
              <a:t>fmadd</a:t>
            </a:r>
            <a:r>
              <a:rPr lang="en-US" b="1" dirty="0">
                <a:solidFill>
                  <a:srgbClr val="054ADA"/>
                </a:solidFill>
                <a:latin typeface="ibm-plex-sans"/>
                <a:hlinkClick r:id="rId69"/>
              </a:rPr>
              <a:t> or </a:t>
            </a:r>
            <a:r>
              <a:rPr lang="en-US" b="1" dirty="0" err="1">
                <a:solidFill>
                  <a:srgbClr val="054ADA"/>
                </a:solidFill>
                <a:latin typeface="ibm-plex-sans"/>
                <a:hlinkClick r:id="rId69"/>
              </a:rPr>
              <a:t>fma</a:t>
            </a:r>
            <a:r>
              <a:rPr lang="en-US" b="1" dirty="0">
                <a:solidFill>
                  <a:srgbClr val="054ADA"/>
                </a:solidFill>
                <a:latin typeface="ibm-plex-sans"/>
                <a:hlinkClick r:id="rId69"/>
              </a:rPr>
              <a:t> (Floating Multiply-Add)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70"/>
              </a:rPr>
              <a:t>fmr</a:t>
            </a:r>
            <a:r>
              <a:rPr lang="en-US" b="1" dirty="0">
                <a:solidFill>
                  <a:srgbClr val="054ADA"/>
                </a:solidFill>
                <a:latin typeface="ibm-plex-sans"/>
                <a:hlinkClick r:id="rId70"/>
              </a:rPr>
              <a:t> (Floating Move Register)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71"/>
              </a:rPr>
              <a:t>fmsub</a:t>
            </a:r>
            <a:r>
              <a:rPr lang="en-US" b="1" dirty="0">
                <a:solidFill>
                  <a:srgbClr val="054ADA"/>
                </a:solidFill>
                <a:latin typeface="ibm-plex-sans"/>
                <a:hlinkClick r:id="rId71"/>
              </a:rPr>
              <a:t> or </a:t>
            </a:r>
            <a:r>
              <a:rPr lang="en-US" b="1" dirty="0" err="1">
                <a:solidFill>
                  <a:srgbClr val="054ADA"/>
                </a:solidFill>
                <a:latin typeface="ibm-plex-sans"/>
                <a:hlinkClick r:id="rId71"/>
              </a:rPr>
              <a:t>fms</a:t>
            </a:r>
            <a:r>
              <a:rPr lang="en-US" b="1" dirty="0">
                <a:solidFill>
                  <a:srgbClr val="054ADA"/>
                </a:solidFill>
                <a:latin typeface="ibm-plex-sans"/>
                <a:hlinkClick r:id="rId71"/>
              </a:rPr>
              <a:t> (Floating Multiply-Subtract)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72"/>
              </a:rPr>
              <a:t>fmul</a:t>
            </a:r>
            <a:r>
              <a:rPr lang="en-US" b="1" dirty="0">
                <a:solidFill>
                  <a:srgbClr val="054ADA"/>
                </a:solidFill>
                <a:latin typeface="ibm-plex-sans"/>
                <a:hlinkClick r:id="rId72"/>
              </a:rPr>
              <a:t> or </a:t>
            </a:r>
            <a:r>
              <a:rPr lang="en-US" b="1" dirty="0" err="1">
                <a:solidFill>
                  <a:srgbClr val="054ADA"/>
                </a:solidFill>
                <a:latin typeface="ibm-plex-sans"/>
                <a:hlinkClick r:id="rId72"/>
              </a:rPr>
              <a:t>fm</a:t>
            </a:r>
            <a:r>
              <a:rPr lang="en-US" b="1" dirty="0">
                <a:solidFill>
                  <a:srgbClr val="054ADA"/>
                </a:solidFill>
                <a:latin typeface="ibm-plex-sans"/>
                <a:hlinkClick r:id="rId72"/>
              </a:rPr>
              <a:t> (Floating Multiply)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73"/>
              </a:rPr>
              <a:t>fnabs</a:t>
            </a:r>
            <a:r>
              <a:rPr lang="en-US" b="1" dirty="0">
                <a:solidFill>
                  <a:srgbClr val="054ADA"/>
                </a:solidFill>
                <a:latin typeface="ibm-plex-sans"/>
                <a:hlinkClick r:id="rId73"/>
              </a:rPr>
              <a:t> (Floating Negative Absolute Value)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74"/>
              </a:rPr>
              <a:t>fneg</a:t>
            </a:r>
            <a:r>
              <a:rPr lang="en-US" b="1" dirty="0">
                <a:solidFill>
                  <a:srgbClr val="054ADA"/>
                </a:solidFill>
                <a:latin typeface="ibm-plex-sans"/>
                <a:hlinkClick r:id="rId74"/>
              </a:rPr>
              <a:t> (Floating Negate)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75"/>
              </a:rPr>
              <a:t>fnmadd</a:t>
            </a:r>
            <a:r>
              <a:rPr lang="en-US" b="1" dirty="0">
                <a:solidFill>
                  <a:srgbClr val="054ADA"/>
                </a:solidFill>
                <a:latin typeface="ibm-plex-sans"/>
                <a:hlinkClick r:id="rId75"/>
              </a:rPr>
              <a:t> or </a:t>
            </a:r>
            <a:r>
              <a:rPr lang="en-US" b="1" dirty="0" err="1">
                <a:solidFill>
                  <a:srgbClr val="054ADA"/>
                </a:solidFill>
                <a:latin typeface="ibm-plex-sans"/>
                <a:hlinkClick r:id="rId75"/>
              </a:rPr>
              <a:t>fnma</a:t>
            </a:r>
            <a:r>
              <a:rPr lang="en-US" b="1" dirty="0">
                <a:solidFill>
                  <a:srgbClr val="054ADA"/>
                </a:solidFill>
                <a:latin typeface="ibm-plex-sans"/>
                <a:hlinkClick r:id="rId75"/>
              </a:rPr>
              <a:t> (Floating Negative Multiply-Add)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76"/>
              </a:rPr>
              <a:t>fnmsub</a:t>
            </a:r>
            <a:r>
              <a:rPr lang="en-US" b="1" dirty="0">
                <a:solidFill>
                  <a:srgbClr val="054ADA"/>
                </a:solidFill>
                <a:latin typeface="ibm-plex-sans"/>
                <a:hlinkClick r:id="rId76"/>
              </a:rPr>
              <a:t> or </a:t>
            </a:r>
            <a:r>
              <a:rPr lang="en-US" b="1" dirty="0" err="1">
                <a:solidFill>
                  <a:srgbClr val="054ADA"/>
                </a:solidFill>
                <a:latin typeface="ibm-plex-sans"/>
                <a:hlinkClick r:id="rId76"/>
              </a:rPr>
              <a:t>fnms</a:t>
            </a:r>
            <a:r>
              <a:rPr lang="en-US" b="1" dirty="0">
                <a:solidFill>
                  <a:srgbClr val="054ADA"/>
                </a:solidFill>
                <a:latin typeface="ibm-plex-sans"/>
                <a:hlinkClick r:id="rId76"/>
              </a:rPr>
              <a:t> (Floating Negative Multiply-Subtract)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77"/>
              </a:rPr>
              <a:t>fres</a:t>
            </a:r>
            <a:r>
              <a:rPr lang="en-US" b="1" dirty="0">
                <a:solidFill>
                  <a:srgbClr val="054ADA"/>
                </a:solidFill>
                <a:latin typeface="ibm-plex-sans"/>
                <a:hlinkClick r:id="rId77"/>
              </a:rPr>
              <a:t> (Floating Reciprocal Estimate Single)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78"/>
              </a:rPr>
              <a:t>frsp</a:t>
            </a:r>
            <a:r>
              <a:rPr lang="en-US" b="1" dirty="0">
                <a:solidFill>
                  <a:srgbClr val="054ADA"/>
                </a:solidFill>
                <a:latin typeface="ibm-plex-sans"/>
                <a:hlinkClick r:id="rId78"/>
              </a:rPr>
              <a:t> (Floating Round to Single Precision)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79"/>
              </a:rPr>
              <a:t>frsqrte</a:t>
            </a:r>
            <a:r>
              <a:rPr lang="en-US" b="1" dirty="0">
                <a:solidFill>
                  <a:srgbClr val="054ADA"/>
                </a:solidFill>
                <a:latin typeface="ibm-plex-sans"/>
                <a:hlinkClick r:id="rId79"/>
              </a:rPr>
              <a:t> (Floating Reciprocal Square Root Estimate)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80"/>
              </a:rPr>
              <a:t>fsel</a:t>
            </a:r>
            <a:r>
              <a:rPr lang="en-US" b="1" dirty="0">
                <a:solidFill>
                  <a:srgbClr val="054ADA"/>
                </a:solidFill>
                <a:latin typeface="ibm-plex-sans"/>
                <a:hlinkClick r:id="rId80"/>
              </a:rPr>
              <a:t> (Floating-Point Select)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81"/>
              </a:rPr>
              <a:t>fsqrt</a:t>
            </a:r>
            <a:r>
              <a:rPr lang="en-US" b="1" dirty="0">
                <a:solidFill>
                  <a:srgbClr val="054ADA"/>
                </a:solidFill>
                <a:latin typeface="ibm-plex-sans"/>
                <a:hlinkClick r:id="rId81"/>
              </a:rPr>
              <a:t> (Floating Square Root, Double-Precision)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82"/>
              </a:rPr>
              <a:t>fsqrts</a:t>
            </a:r>
            <a:r>
              <a:rPr lang="en-US" b="1" dirty="0">
                <a:solidFill>
                  <a:srgbClr val="054ADA"/>
                </a:solidFill>
                <a:latin typeface="ibm-plex-sans"/>
                <a:hlinkClick r:id="rId82"/>
              </a:rPr>
              <a:t> (Floating Square Root Single)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83"/>
              </a:rPr>
              <a:t>fsub</a:t>
            </a:r>
            <a:r>
              <a:rPr lang="en-US" b="1" dirty="0">
                <a:solidFill>
                  <a:srgbClr val="054ADA"/>
                </a:solidFill>
                <a:latin typeface="ibm-plex-sans"/>
                <a:hlinkClick r:id="rId83"/>
              </a:rPr>
              <a:t> or fs (Floating Subtract)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84"/>
              </a:rPr>
              <a:t>icbi</a:t>
            </a:r>
            <a:r>
              <a:rPr lang="en-US" b="1" dirty="0">
                <a:solidFill>
                  <a:srgbClr val="054ADA"/>
                </a:solidFill>
                <a:latin typeface="ibm-plex-sans"/>
                <a:hlinkClick r:id="rId84"/>
              </a:rPr>
              <a:t> (Instruction Cache Block Invalidate)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85"/>
              </a:rPr>
              <a:t>isync</a:t>
            </a:r>
            <a:r>
              <a:rPr lang="en-US" b="1" dirty="0">
                <a:solidFill>
                  <a:srgbClr val="054ADA"/>
                </a:solidFill>
                <a:latin typeface="ibm-plex-sans"/>
                <a:hlinkClick r:id="rId85"/>
              </a:rPr>
              <a:t> or </a:t>
            </a:r>
            <a:r>
              <a:rPr lang="en-US" b="1" dirty="0" err="1">
                <a:solidFill>
                  <a:srgbClr val="054ADA"/>
                </a:solidFill>
                <a:latin typeface="ibm-plex-sans"/>
                <a:hlinkClick r:id="rId85"/>
              </a:rPr>
              <a:t>ics</a:t>
            </a:r>
            <a:r>
              <a:rPr lang="en-US" b="1" dirty="0">
                <a:solidFill>
                  <a:srgbClr val="054ADA"/>
                </a:solidFill>
                <a:latin typeface="ibm-plex-sans"/>
                <a:hlinkClick r:id="rId85"/>
              </a:rPr>
              <a:t> (Instruction Synchronize)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86"/>
              </a:rPr>
              <a:t>lbz</a:t>
            </a:r>
            <a:r>
              <a:rPr lang="en-US" b="1" dirty="0">
                <a:solidFill>
                  <a:srgbClr val="054ADA"/>
                </a:solidFill>
                <a:latin typeface="ibm-plex-sans"/>
                <a:hlinkClick r:id="rId86"/>
              </a:rPr>
              <a:t> (Load Byte and Zero)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87"/>
              </a:rPr>
              <a:t>lbzu</a:t>
            </a:r>
            <a:r>
              <a:rPr lang="en-US" b="1" dirty="0">
                <a:solidFill>
                  <a:srgbClr val="054ADA"/>
                </a:solidFill>
                <a:latin typeface="ibm-plex-sans"/>
                <a:hlinkClick r:id="rId87"/>
              </a:rPr>
              <a:t> (Load Byte and Zero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88"/>
              </a:rPr>
              <a:t>lbzux</a:t>
            </a:r>
            <a:r>
              <a:rPr lang="en-US" b="1" dirty="0">
                <a:solidFill>
                  <a:srgbClr val="054ADA"/>
                </a:solidFill>
                <a:latin typeface="ibm-plex-sans"/>
                <a:hlinkClick r:id="rId88"/>
              </a:rPr>
              <a:t> (Load Byte and Zero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89"/>
              </a:rPr>
              <a:t>lbzx</a:t>
            </a:r>
            <a:r>
              <a:rPr lang="en-US" b="1" dirty="0">
                <a:solidFill>
                  <a:srgbClr val="054ADA"/>
                </a:solidFill>
                <a:latin typeface="ibm-plex-sans"/>
                <a:hlinkClick r:id="rId89"/>
              </a:rPr>
              <a:t> (Load Byte and Zero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90"/>
              </a:rPr>
              <a:t>ld</a:t>
            </a:r>
            <a:r>
              <a:rPr lang="en-US" b="1" dirty="0">
                <a:solidFill>
                  <a:srgbClr val="054ADA"/>
                </a:solidFill>
                <a:latin typeface="ibm-plex-sans"/>
                <a:hlinkClick r:id="rId90"/>
              </a:rPr>
              <a:t> (Load Doubleword)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91"/>
              </a:rPr>
              <a:t>ldarx</a:t>
            </a:r>
            <a:r>
              <a:rPr lang="en-US" b="1" dirty="0">
                <a:solidFill>
                  <a:srgbClr val="054ADA"/>
                </a:solidFill>
                <a:latin typeface="ibm-plex-sans"/>
                <a:hlinkClick r:id="rId91"/>
              </a:rPr>
              <a:t> (Load Doubleword Reserve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92"/>
              </a:rPr>
              <a:t>ldu</a:t>
            </a:r>
            <a:r>
              <a:rPr lang="en-US" b="1" dirty="0">
                <a:solidFill>
                  <a:srgbClr val="054ADA"/>
                </a:solidFill>
                <a:latin typeface="ibm-plex-sans"/>
                <a:hlinkClick r:id="rId92"/>
              </a:rPr>
              <a:t> (Load Doubleword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93"/>
              </a:rPr>
              <a:t>ldux</a:t>
            </a:r>
            <a:r>
              <a:rPr lang="en-US" b="1" dirty="0">
                <a:solidFill>
                  <a:srgbClr val="054ADA"/>
                </a:solidFill>
                <a:latin typeface="ibm-plex-sans"/>
                <a:hlinkClick r:id="rId93"/>
              </a:rPr>
              <a:t> (Load Doubleword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94"/>
              </a:rPr>
              <a:t>ldx</a:t>
            </a:r>
            <a:r>
              <a:rPr lang="en-US" b="1" dirty="0">
                <a:solidFill>
                  <a:srgbClr val="054ADA"/>
                </a:solidFill>
                <a:latin typeface="ibm-plex-sans"/>
                <a:hlinkClick r:id="rId94"/>
              </a:rPr>
              <a:t> (Load Doubleword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95"/>
              </a:rPr>
              <a:t>lfd</a:t>
            </a:r>
            <a:r>
              <a:rPr lang="en-US" b="1" dirty="0">
                <a:solidFill>
                  <a:srgbClr val="054ADA"/>
                </a:solidFill>
                <a:latin typeface="ibm-plex-sans"/>
                <a:hlinkClick r:id="rId95"/>
              </a:rPr>
              <a:t> (Load Floating-Point Double)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96"/>
              </a:rPr>
              <a:t>lfdu</a:t>
            </a:r>
            <a:r>
              <a:rPr lang="en-US" b="1" dirty="0">
                <a:solidFill>
                  <a:srgbClr val="054ADA"/>
                </a:solidFill>
                <a:latin typeface="ibm-plex-sans"/>
                <a:hlinkClick r:id="rId96"/>
              </a:rPr>
              <a:t> (Load Floating-Point Double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97"/>
              </a:rPr>
              <a:t>lfdux</a:t>
            </a:r>
            <a:r>
              <a:rPr lang="en-US" b="1" dirty="0">
                <a:solidFill>
                  <a:srgbClr val="054ADA"/>
                </a:solidFill>
                <a:latin typeface="ibm-plex-sans"/>
                <a:hlinkClick r:id="rId97"/>
              </a:rPr>
              <a:t> (Load Floating-Point Double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98"/>
              </a:rPr>
              <a:t>lfdx</a:t>
            </a:r>
            <a:r>
              <a:rPr lang="en-US" b="1" dirty="0">
                <a:solidFill>
                  <a:srgbClr val="054ADA"/>
                </a:solidFill>
                <a:latin typeface="ibm-plex-sans"/>
                <a:hlinkClick r:id="rId98"/>
              </a:rPr>
              <a:t> (Load Floating-Point Double-Indexed)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99"/>
              </a:rPr>
              <a:t>lfq</a:t>
            </a:r>
            <a:r>
              <a:rPr lang="en-US" b="1" dirty="0">
                <a:solidFill>
                  <a:srgbClr val="054ADA"/>
                </a:solidFill>
                <a:latin typeface="ibm-plex-sans"/>
                <a:hlinkClick r:id="rId99"/>
              </a:rPr>
              <a:t> (Load Floating-Point Quad)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00"/>
              </a:rPr>
              <a:t>lfqu</a:t>
            </a:r>
            <a:r>
              <a:rPr lang="en-US" b="1" dirty="0">
                <a:solidFill>
                  <a:srgbClr val="054ADA"/>
                </a:solidFill>
                <a:latin typeface="ibm-plex-sans"/>
                <a:hlinkClick r:id="rId100"/>
              </a:rPr>
              <a:t> (Load Floating-Point Quad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01"/>
              </a:rPr>
              <a:t>lfqux</a:t>
            </a:r>
            <a:r>
              <a:rPr lang="en-US" b="1" dirty="0">
                <a:solidFill>
                  <a:srgbClr val="054ADA"/>
                </a:solidFill>
                <a:latin typeface="ibm-plex-sans"/>
                <a:hlinkClick r:id="rId101"/>
              </a:rPr>
              <a:t> (Load Floating-Point Quad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02"/>
              </a:rPr>
              <a:t>lfqx</a:t>
            </a:r>
            <a:r>
              <a:rPr lang="en-US" b="1" dirty="0">
                <a:solidFill>
                  <a:srgbClr val="054ADA"/>
                </a:solidFill>
                <a:latin typeface="ibm-plex-sans"/>
                <a:hlinkClick r:id="rId102"/>
              </a:rPr>
              <a:t> (Load Floating-Point Quad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03"/>
              </a:rPr>
              <a:t>lfs</a:t>
            </a:r>
            <a:r>
              <a:rPr lang="en-US" b="1" dirty="0">
                <a:solidFill>
                  <a:srgbClr val="054ADA"/>
                </a:solidFill>
                <a:latin typeface="ibm-plex-sans"/>
                <a:hlinkClick r:id="rId103"/>
              </a:rPr>
              <a:t> (Load Floating-Point Single)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04"/>
              </a:rPr>
              <a:t>lfsu</a:t>
            </a:r>
            <a:r>
              <a:rPr lang="en-US" b="1" dirty="0">
                <a:solidFill>
                  <a:srgbClr val="054ADA"/>
                </a:solidFill>
                <a:latin typeface="ibm-plex-sans"/>
                <a:hlinkClick r:id="rId104"/>
              </a:rPr>
              <a:t> (Load Floating-Point Single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05"/>
              </a:rPr>
              <a:t>lfsux</a:t>
            </a:r>
            <a:r>
              <a:rPr lang="en-US" b="1" dirty="0">
                <a:solidFill>
                  <a:srgbClr val="054ADA"/>
                </a:solidFill>
                <a:latin typeface="ibm-plex-sans"/>
                <a:hlinkClick r:id="rId105"/>
              </a:rPr>
              <a:t> (Load Floating-Point Single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06"/>
              </a:rPr>
              <a:t>lfsx</a:t>
            </a:r>
            <a:r>
              <a:rPr lang="en-US" b="1" dirty="0">
                <a:solidFill>
                  <a:srgbClr val="054ADA"/>
                </a:solidFill>
                <a:latin typeface="ibm-plex-sans"/>
                <a:hlinkClick r:id="rId106"/>
              </a:rPr>
              <a:t> (Load Floating-Point Single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07"/>
              </a:rPr>
              <a:t>lha</a:t>
            </a:r>
            <a:r>
              <a:rPr lang="en-US" b="1" dirty="0">
                <a:solidFill>
                  <a:srgbClr val="054ADA"/>
                </a:solidFill>
                <a:latin typeface="ibm-plex-sans"/>
                <a:hlinkClick r:id="rId107"/>
              </a:rPr>
              <a:t> (Load Half Algebraic)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08"/>
              </a:rPr>
              <a:t>lhau</a:t>
            </a:r>
            <a:r>
              <a:rPr lang="en-US" b="1" dirty="0">
                <a:solidFill>
                  <a:srgbClr val="054ADA"/>
                </a:solidFill>
                <a:latin typeface="ibm-plex-sans"/>
                <a:hlinkClick r:id="rId108"/>
              </a:rPr>
              <a:t> (Load Half Algebraic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09"/>
              </a:rPr>
              <a:t>lhaux</a:t>
            </a:r>
            <a:r>
              <a:rPr lang="en-US" b="1" dirty="0">
                <a:solidFill>
                  <a:srgbClr val="054ADA"/>
                </a:solidFill>
                <a:latin typeface="ibm-plex-sans"/>
                <a:hlinkClick r:id="rId109"/>
              </a:rPr>
              <a:t> (Load Half Algebraic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10"/>
              </a:rPr>
              <a:t>lhax</a:t>
            </a:r>
            <a:r>
              <a:rPr lang="en-US" b="1" dirty="0">
                <a:solidFill>
                  <a:srgbClr val="054ADA"/>
                </a:solidFill>
                <a:latin typeface="ibm-plex-sans"/>
                <a:hlinkClick r:id="rId110"/>
              </a:rPr>
              <a:t> (Load Half Algebraic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11"/>
              </a:rPr>
              <a:t>lhbrx</a:t>
            </a:r>
            <a:r>
              <a:rPr lang="en-US" b="1" dirty="0">
                <a:solidFill>
                  <a:srgbClr val="054ADA"/>
                </a:solidFill>
                <a:latin typeface="ibm-plex-sans"/>
                <a:hlinkClick r:id="rId111"/>
              </a:rPr>
              <a:t> (Load Half Byte-Reverse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12"/>
              </a:rPr>
              <a:t>lhz</a:t>
            </a:r>
            <a:r>
              <a:rPr lang="en-US" b="1" dirty="0">
                <a:solidFill>
                  <a:srgbClr val="054ADA"/>
                </a:solidFill>
                <a:latin typeface="ibm-plex-sans"/>
                <a:hlinkClick r:id="rId112"/>
              </a:rPr>
              <a:t> (Load Half and Zero)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13"/>
              </a:rPr>
              <a:t>lhzu</a:t>
            </a:r>
            <a:r>
              <a:rPr lang="en-US" b="1" dirty="0">
                <a:solidFill>
                  <a:srgbClr val="054ADA"/>
                </a:solidFill>
                <a:latin typeface="ibm-plex-sans"/>
                <a:hlinkClick r:id="rId113"/>
              </a:rPr>
              <a:t> (Load Half and Zero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14"/>
              </a:rPr>
              <a:t>lhzux</a:t>
            </a:r>
            <a:r>
              <a:rPr lang="en-US" b="1" dirty="0">
                <a:solidFill>
                  <a:srgbClr val="054ADA"/>
                </a:solidFill>
                <a:latin typeface="ibm-plex-sans"/>
                <a:hlinkClick r:id="rId114"/>
              </a:rPr>
              <a:t> (Load Half and Zero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15"/>
              </a:rPr>
              <a:t>lhzx</a:t>
            </a:r>
            <a:r>
              <a:rPr lang="en-US" b="1" dirty="0">
                <a:solidFill>
                  <a:srgbClr val="054ADA"/>
                </a:solidFill>
                <a:latin typeface="ibm-plex-sans"/>
                <a:hlinkClick r:id="rId115"/>
              </a:rPr>
              <a:t> (Load Half and Zero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16"/>
              </a:rPr>
              <a:t>lmw</a:t>
            </a:r>
            <a:r>
              <a:rPr lang="en-US" b="1" dirty="0">
                <a:solidFill>
                  <a:srgbClr val="054ADA"/>
                </a:solidFill>
                <a:latin typeface="ibm-plex-sans"/>
                <a:hlinkClick r:id="rId116"/>
              </a:rPr>
              <a:t> or </a:t>
            </a:r>
            <a:r>
              <a:rPr lang="en-US" b="1" dirty="0" err="1">
                <a:solidFill>
                  <a:srgbClr val="054ADA"/>
                </a:solidFill>
                <a:latin typeface="ibm-plex-sans"/>
                <a:hlinkClick r:id="rId116"/>
              </a:rPr>
              <a:t>lm</a:t>
            </a:r>
            <a:r>
              <a:rPr lang="en-US" b="1" dirty="0">
                <a:solidFill>
                  <a:srgbClr val="054ADA"/>
                </a:solidFill>
                <a:latin typeface="ibm-plex-sans"/>
                <a:hlinkClick r:id="rId116"/>
              </a:rPr>
              <a:t> (Load Multiple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17"/>
              </a:rPr>
              <a:t>lq</a:t>
            </a:r>
            <a:r>
              <a:rPr lang="en-US" b="1" dirty="0">
                <a:solidFill>
                  <a:srgbClr val="054ADA"/>
                </a:solidFill>
                <a:latin typeface="ibm-plex-sans"/>
                <a:hlinkClick r:id="rId117"/>
              </a:rPr>
              <a:t> (Load Quad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18"/>
              </a:rPr>
              <a:t>lscbx</a:t>
            </a:r>
            <a:r>
              <a:rPr lang="en-US" b="1" dirty="0">
                <a:solidFill>
                  <a:srgbClr val="054ADA"/>
                </a:solidFill>
                <a:latin typeface="ibm-plex-sans"/>
                <a:hlinkClick r:id="rId118"/>
              </a:rPr>
              <a:t> (Load String and Compare Byte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19"/>
              </a:rPr>
              <a:t>lswi</a:t>
            </a:r>
            <a:r>
              <a:rPr lang="en-US" b="1" dirty="0">
                <a:solidFill>
                  <a:srgbClr val="054ADA"/>
                </a:solidFill>
                <a:latin typeface="ibm-plex-sans"/>
                <a:hlinkClick r:id="rId119"/>
              </a:rPr>
              <a:t> or </a:t>
            </a:r>
            <a:r>
              <a:rPr lang="en-US" b="1" dirty="0" err="1">
                <a:solidFill>
                  <a:srgbClr val="054ADA"/>
                </a:solidFill>
                <a:latin typeface="ibm-plex-sans"/>
                <a:hlinkClick r:id="rId119"/>
              </a:rPr>
              <a:t>lsi</a:t>
            </a:r>
            <a:r>
              <a:rPr lang="en-US" b="1" dirty="0">
                <a:solidFill>
                  <a:srgbClr val="054ADA"/>
                </a:solidFill>
                <a:latin typeface="ibm-plex-sans"/>
                <a:hlinkClick r:id="rId119"/>
              </a:rPr>
              <a:t> (Load String Word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20"/>
              </a:rPr>
              <a:t>lswx</a:t>
            </a:r>
            <a:r>
              <a:rPr lang="en-US" b="1" dirty="0">
                <a:solidFill>
                  <a:srgbClr val="054ADA"/>
                </a:solidFill>
                <a:latin typeface="ibm-plex-sans"/>
                <a:hlinkClick r:id="rId120"/>
              </a:rPr>
              <a:t> or </a:t>
            </a:r>
            <a:r>
              <a:rPr lang="en-US" b="1" dirty="0" err="1">
                <a:solidFill>
                  <a:srgbClr val="054ADA"/>
                </a:solidFill>
                <a:latin typeface="ibm-plex-sans"/>
                <a:hlinkClick r:id="rId120"/>
              </a:rPr>
              <a:t>lsx</a:t>
            </a:r>
            <a:r>
              <a:rPr lang="en-US" b="1" dirty="0">
                <a:solidFill>
                  <a:srgbClr val="054ADA"/>
                </a:solidFill>
                <a:latin typeface="ibm-plex-sans"/>
                <a:hlinkClick r:id="rId120"/>
              </a:rPr>
              <a:t> (Load String Word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21"/>
              </a:rPr>
              <a:t>lwa</a:t>
            </a:r>
            <a:r>
              <a:rPr lang="en-US" b="1" dirty="0">
                <a:solidFill>
                  <a:srgbClr val="054ADA"/>
                </a:solidFill>
                <a:latin typeface="ibm-plex-sans"/>
                <a:hlinkClick r:id="rId121"/>
              </a:rPr>
              <a:t> (Load Word Algebraic)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22"/>
              </a:rPr>
              <a:t>lwarx</a:t>
            </a:r>
            <a:r>
              <a:rPr lang="en-US" b="1" dirty="0">
                <a:solidFill>
                  <a:srgbClr val="054ADA"/>
                </a:solidFill>
                <a:latin typeface="ibm-plex-sans"/>
                <a:hlinkClick r:id="rId122"/>
              </a:rPr>
              <a:t> (Load Word and Reserve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23"/>
              </a:rPr>
              <a:t>lwaux</a:t>
            </a:r>
            <a:r>
              <a:rPr lang="en-US" b="1" dirty="0">
                <a:solidFill>
                  <a:srgbClr val="054ADA"/>
                </a:solidFill>
                <a:latin typeface="ibm-plex-sans"/>
                <a:hlinkClick r:id="rId123"/>
              </a:rPr>
              <a:t> (Load Word Algebraic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24"/>
              </a:rPr>
              <a:t>lwax</a:t>
            </a:r>
            <a:r>
              <a:rPr lang="en-US" b="1" dirty="0">
                <a:solidFill>
                  <a:srgbClr val="054ADA"/>
                </a:solidFill>
                <a:latin typeface="ibm-plex-sans"/>
                <a:hlinkClick r:id="rId124"/>
              </a:rPr>
              <a:t> (Load Word Algebraic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25"/>
              </a:rPr>
              <a:t>lwbrx</a:t>
            </a:r>
            <a:r>
              <a:rPr lang="en-US" b="1" dirty="0">
                <a:solidFill>
                  <a:srgbClr val="054ADA"/>
                </a:solidFill>
                <a:latin typeface="ibm-plex-sans"/>
                <a:hlinkClick r:id="rId125"/>
              </a:rPr>
              <a:t> or </a:t>
            </a:r>
            <a:r>
              <a:rPr lang="en-US" b="1" dirty="0" err="1">
                <a:solidFill>
                  <a:srgbClr val="054ADA"/>
                </a:solidFill>
                <a:latin typeface="ibm-plex-sans"/>
                <a:hlinkClick r:id="rId125"/>
              </a:rPr>
              <a:t>lbrx</a:t>
            </a:r>
            <a:r>
              <a:rPr lang="en-US" b="1" dirty="0">
                <a:solidFill>
                  <a:srgbClr val="054ADA"/>
                </a:solidFill>
                <a:latin typeface="ibm-plex-sans"/>
                <a:hlinkClick r:id="rId125"/>
              </a:rPr>
              <a:t> (Load Word Byte-Reverse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26"/>
              </a:rPr>
              <a:t>lwz</a:t>
            </a:r>
            <a:r>
              <a:rPr lang="en-US" b="1" dirty="0">
                <a:solidFill>
                  <a:srgbClr val="054ADA"/>
                </a:solidFill>
                <a:latin typeface="ibm-plex-sans"/>
                <a:hlinkClick r:id="rId126"/>
              </a:rPr>
              <a:t> or l (Load Word and Zero)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27"/>
              </a:rPr>
              <a:t>lwzu</a:t>
            </a:r>
            <a:r>
              <a:rPr lang="en-US" b="1" dirty="0">
                <a:solidFill>
                  <a:srgbClr val="054ADA"/>
                </a:solidFill>
                <a:latin typeface="ibm-plex-sans"/>
                <a:hlinkClick r:id="rId127"/>
              </a:rPr>
              <a:t> or </a:t>
            </a:r>
            <a:r>
              <a:rPr lang="en-US" b="1" dirty="0" err="1">
                <a:solidFill>
                  <a:srgbClr val="054ADA"/>
                </a:solidFill>
                <a:latin typeface="ibm-plex-sans"/>
                <a:hlinkClick r:id="rId127"/>
              </a:rPr>
              <a:t>lu</a:t>
            </a:r>
            <a:r>
              <a:rPr lang="en-US" b="1" dirty="0">
                <a:solidFill>
                  <a:srgbClr val="054ADA"/>
                </a:solidFill>
                <a:latin typeface="ibm-plex-sans"/>
                <a:hlinkClick r:id="rId127"/>
              </a:rPr>
              <a:t> (Load Word with Zero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28"/>
              </a:rPr>
              <a:t>lwzux</a:t>
            </a:r>
            <a:r>
              <a:rPr lang="en-US" b="1" dirty="0">
                <a:solidFill>
                  <a:srgbClr val="054ADA"/>
                </a:solidFill>
                <a:latin typeface="ibm-plex-sans"/>
                <a:hlinkClick r:id="rId128"/>
              </a:rPr>
              <a:t> or lux (Load Word and Zero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29"/>
              </a:rPr>
              <a:t>lwzx</a:t>
            </a:r>
            <a:r>
              <a:rPr lang="en-US" b="1" dirty="0">
                <a:solidFill>
                  <a:srgbClr val="054ADA"/>
                </a:solidFill>
                <a:latin typeface="ibm-plex-sans"/>
                <a:hlinkClick r:id="rId129"/>
              </a:rPr>
              <a:t> or lx (Load Word and Zero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30"/>
              </a:rPr>
              <a:t>maskg</a:t>
            </a:r>
            <a:r>
              <a:rPr lang="en-US" b="1" dirty="0">
                <a:solidFill>
                  <a:srgbClr val="054ADA"/>
                </a:solidFill>
                <a:latin typeface="ibm-plex-sans"/>
                <a:hlinkClick r:id="rId130"/>
              </a:rPr>
              <a:t> (Mask Generate)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31"/>
              </a:rPr>
              <a:t>maskir</a:t>
            </a:r>
            <a:r>
              <a:rPr lang="en-US" b="1" dirty="0">
                <a:solidFill>
                  <a:srgbClr val="054ADA"/>
                </a:solidFill>
                <a:latin typeface="ibm-plex-sans"/>
                <a:hlinkClick r:id="rId131"/>
              </a:rPr>
              <a:t> (Mask Insert from Register)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32"/>
              </a:rPr>
              <a:t>mcrf</a:t>
            </a:r>
            <a:r>
              <a:rPr lang="en-US" b="1" dirty="0">
                <a:solidFill>
                  <a:srgbClr val="054ADA"/>
                </a:solidFill>
                <a:latin typeface="ibm-plex-sans"/>
                <a:hlinkClick r:id="rId132"/>
              </a:rPr>
              <a:t> (Move Condition Register Field)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33"/>
              </a:rPr>
              <a:t>mcrfs</a:t>
            </a:r>
            <a:r>
              <a:rPr lang="en-US" b="1" dirty="0">
                <a:solidFill>
                  <a:srgbClr val="054ADA"/>
                </a:solidFill>
                <a:latin typeface="ibm-plex-sans"/>
                <a:hlinkClick r:id="rId133"/>
              </a:rPr>
              <a:t> (Move to Condition Register from FPSCR)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34"/>
              </a:rPr>
              <a:t>mcrxr</a:t>
            </a:r>
            <a:r>
              <a:rPr lang="en-US" b="1" dirty="0">
                <a:solidFill>
                  <a:srgbClr val="054ADA"/>
                </a:solidFill>
                <a:latin typeface="ibm-plex-sans"/>
                <a:hlinkClick r:id="rId134"/>
              </a:rPr>
              <a:t> (Move to Condition Register from XER)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35"/>
              </a:rPr>
              <a:t>mfcr</a:t>
            </a:r>
            <a:r>
              <a:rPr lang="en-US" b="1" dirty="0">
                <a:solidFill>
                  <a:srgbClr val="054ADA"/>
                </a:solidFill>
                <a:latin typeface="ibm-plex-sans"/>
                <a:hlinkClick r:id="rId135"/>
              </a:rPr>
              <a:t> (Move from Condition Register)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36"/>
              </a:rPr>
              <a:t>mffs</a:t>
            </a:r>
            <a:r>
              <a:rPr lang="en-US" b="1" dirty="0">
                <a:solidFill>
                  <a:srgbClr val="054ADA"/>
                </a:solidFill>
                <a:latin typeface="ibm-plex-sans"/>
                <a:hlinkClick r:id="rId136"/>
              </a:rPr>
              <a:t> (Move from FPSCR)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37"/>
              </a:rPr>
              <a:t>mfmsr</a:t>
            </a:r>
            <a:r>
              <a:rPr lang="en-US" b="1" dirty="0">
                <a:solidFill>
                  <a:srgbClr val="054ADA"/>
                </a:solidFill>
                <a:latin typeface="ibm-plex-sans"/>
                <a:hlinkClick r:id="rId137"/>
              </a:rPr>
              <a:t> (Move from Machine State Register)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38"/>
              </a:rPr>
              <a:t>mfocrf</a:t>
            </a:r>
            <a:r>
              <a:rPr lang="en-US" b="1" dirty="0">
                <a:solidFill>
                  <a:srgbClr val="054ADA"/>
                </a:solidFill>
                <a:latin typeface="ibm-plex-sans"/>
                <a:hlinkClick r:id="rId138"/>
              </a:rPr>
              <a:t> (Move from One Condition Register Field)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39"/>
              </a:rPr>
              <a:t>mfspr</a:t>
            </a:r>
            <a:r>
              <a:rPr lang="en-US" b="1" dirty="0">
                <a:solidFill>
                  <a:srgbClr val="054ADA"/>
                </a:solidFill>
                <a:latin typeface="ibm-plex-sans"/>
                <a:hlinkClick r:id="rId139"/>
              </a:rPr>
              <a:t> (Move from Special-Purpose Register)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40"/>
              </a:rPr>
              <a:t>mfsr</a:t>
            </a:r>
            <a:r>
              <a:rPr lang="en-US" b="1" dirty="0">
                <a:solidFill>
                  <a:srgbClr val="054ADA"/>
                </a:solidFill>
                <a:latin typeface="ibm-plex-sans"/>
                <a:hlinkClick r:id="rId140"/>
              </a:rPr>
              <a:t> (Move from Segment Register)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41"/>
              </a:rPr>
              <a:t>mfsri</a:t>
            </a:r>
            <a:r>
              <a:rPr lang="en-US" b="1" dirty="0">
                <a:solidFill>
                  <a:srgbClr val="054ADA"/>
                </a:solidFill>
                <a:latin typeface="ibm-plex-sans"/>
                <a:hlinkClick r:id="rId141"/>
              </a:rPr>
              <a:t> (Move from Segment Register Indirect)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42"/>
              </a:rPr>
              <a:t>mfsrin</a:t>
            </a:r>
            <a:r>
              <a:rPr lang="en-US" b="1" dirty="0">
                <a:solidFill>
                  <a:srgbClr val="054ADA"/>
                </a:solidFill>
                <a:latin typeface="ibm-plex-sans"/>
                <a:hlinkClick r:id="rId142"/>
              </a:rPr>
              <a:t> (Move from Segment Register Indirect)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43"/>
              </a:rPr>
              <a:t>mtcrf</a:t>
            </a:r>
            <a:r>
              <a:rPr lang="en-US" b="1" dirty="0">
                <a:solidFill>
                  <a:srgbClr val="054ADA"/>
                </a:solidFill>
                <a:latin typeface="ibm-plex-sans"/>
                <a:hlinkClick r:id="rId143"/>
              </a:rPr>
              <a:t> (Move to Condition Register Fields)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144"/>
              </a:rPr>
              <a:t>mtfsb0 (Move to FPSCR Bit 0)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145"/>
              </a:rPr>
              <a:t>mtfsb1 (Move to FPSCR Bit 1)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46"/>
              </a:rPr>
              <a:t>mtfsf</a:t>
            </a:r>
            <a:r>
              <a:rPr lang="en-US" b="1" dirty="0">
                <a:solidFill>
                  <a:srgbClr val="054ADA"/>
                </a:solidFill>
                <a:latin typeface="ibm-plex-sans"/>
                <a:hlinkClick r:id="rId146"/>
              </a:rPr>
              <a:t> (Move to FPSCR Fields)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47"/>
              </a:rPr>
              <a:t>mtfsfi</a:t>
            </a:r>
            <a:r>
              <a:rPr lang="en-US" b="1" dirty="0">
                <a:solidFill>
                  <a:srgbClr val="054ADA"/>
                </a:solidFill>
                <a:latin typeface="ibm-plex-sans"/>
                <a:hlinkClick r:id="rId147"/>
              </a:rPr>
              <a:t> (Move to FPSCR Field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48"/>
              </a:rPr>
              <a:t>mtocrf</a:t>
            </a:r>
            <a:r>
              <a:rPr lang="en-US" b="1" dirty="0">
                <a:solidFill>
                  <a:srgbClr val="054ADA"/>
                </a:solidFill>
                <a:latin typeface="ibm-plex-sans"/>
                <a:hlinkClick r:id="rId148"/>
              </a:rPr>
              <a:t> (Move to One Condition Register Field)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49"/>
              </a:rPr>
              <a:t>mtspr</a:t>
            </a:r>
            <a:r>
              <a:rPr lang="en-US" b="1" dirty="0">
                <a:solidFill>
                  <a:srgbClr val="054ADA"/>
                </a:solidFill>
                <a:latin typeface="ibm-plex-sans"/>
                <a:hlinkClick r:id="rId149"/>
              </a:rPr>
              <a:t> (Move to Special-Purpose Register)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50"/>
              </a:rPr>
              <a:t>mul</a:t>
            </a:r>
            <a:r>
              <a:rPr lang="en-US" b="1" dirty="0">
                <a:solidFill>
                  <a:srgbClr val="054ADA"/>
                </a:solidFill>
                <a:latin typeface="ibm-plex-sans"/>
                <a:hlinkClick r:id="rId150"/>
              </a:rPr>
              <a:t> (Multiply)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51"/>
              </a:rPr>
              <a:t>mulhd</a:t>
            </a:r>
            <a:r>
              <a:rPr lang="en-US" b="1" dirty="0">
                <a:solidFill>
                  <a:srgbClr val="054ADA"/>
                </a:solidFill>
                <a:latin typeface="ibm-plex-sans"/>
                <a:hlinkClick r:id="rId151"/>
              </a:rPr>
              <a:t> (Multiply High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52"/>
              </a:rPr>
              <a:t>mulhdu</a:t>
            </a:r>
            <a:r>
              <a:rPr lang="en-US" b="1" dirty="0">
                <a:solidFill>
                  <a:srgbClr val="054ADA"/>
                </a:solidFill>
                <a:latin typeface="ibm-plex-sans"/>
                <a:hlinkClick r:id="rId152"/>
              </a:rPr>
              <a:t> (Multiply High Double Word Unsigned)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53"/>
              </a:rPr>
              <a:t>mulhw</a:t>
            </a:r>
            <a:r>
              <a:rPr lang="en-US" b="1" dirty="0">
                <a:solidFill>
                  <a:srgbClr val="054ADA"/>
                </a:solidFill>
                <a:latin typeface="ibm-plex-sans"/>
                <a:hlinkClick r:id="rId153"/>
              </a:rPr>
              <a:t> (Multiply High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54"/>
              </a:rPr>
              <a:t>mulhwu</a:t>
            </a:r>
            <a:r>
              <a:rPr lang="en-US" b="1" dirty="0">
                <a:solidFill>
                  <a:srgbClr val="054ADA"/>
                </a:solidFill>
                <a:latin typeface="ibm-plex-sans"/>
                <a:hlinkClick r:id="rId154"/>
              </a:rPr>
              <a:t> (Multiply High Word Unsigned)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55"/>
              </a:rPr>
              <a:t>mulld</a:t>
            </a:r>
            <a:r>
              <a:rPr lang="en-US" b="1" dirty="0">
                <a:solidFill>
                  <a:srgbClr val="054ADA"/>
                </a:solidFill>
                <a:latin typeface="ibm-plex-sans"/>
                <a:hlinkClick r:id="rId155"/>
              </a:rPr>
              <a:t> (Multiply Low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56"/>
              </a:rPr>
              <a:t>mulli</a:t>
            </a:r>
            <a:r>
              <a:rPr lang="en-US" b="1" dirty="0">
                <a:solidFill>
                  <a:srgbClr val="054ADA"/>
                </a:solidFill>
                <a:latin typeface="ibm-plex-sans"/>
                <a:hlinkClick r:id="rId156"/>
              </a:rPr>
              <a:t> or </a:t>
            </a:r>
            <a:r>
              <a:rPr lang="en-US" b="1" dirty="0" err="1">
                <a:solidFill>
                  <a:srgbClr val="054ADA"/>
                </a:solidFill>
                <a:latin typeface="ibm-plex-sans"/>
                <a:hlinkClick r:id="rId156"/>
              </a:rPr>
              <a:t>muli</a:t>
            </a:r>
            <a:r>
              <a:rPr lang="en-US" b="1" dirty="0">
                <a:solidFill>
                  <a:srgbClr val="054ADA"/>
                </a:solidFill>
                <a:latin typeface="ibm-plex-sans"/>
                <a:hlinkClick r:id="rId156"/>
              </a:rPr>
              <a:t> (Multiply Low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57"/>
              </a:rPr>
              <a:t>mullw</a:t>
            </a:r>
            <a:r>
              <a:rPr lang="en-US" b="1" dirty="0">
                <a:solidFill>
                  <a:srgbClr val="054ADA"/>
                </a:solidFill>
                <a:latin typeface="ibm-plex-sans"/>
                <a:hlinkClick r:id="rId157"/>
              </a:rPr>
              <a:t> or </a:t>
            </a:r>
            <a:r>
              <a:rPr lang="en-US" b="1" dirty="0" err="1">
                <a:solidFill>
                  <a:srgbClr val="054ADA"/>
                </a:solidFill>
                <a:latin typeface="ibm-plex-sans"/>
                <a:hlinkClick r:id="rId157"/>
              </a:rPr>
              <a:t>muls</a:t>
            </a:r>
            <a:r>
              <a:rPr lang="en-US" b="1" dirty="0">
                <a:solidFill>
                  <a:srgbClr val="054ADA"/>
                </a:solidFill>
                <a:latin typeface="ibm-plex-sans"/>
                <a:hlinkClick r:id="rId157"/>
              </a:rPr>
              <a:t> (Multiply Low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158"/>
              </a:rPr>
              <a:t>nabs (Negative Absolute)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59"/>
              </a:rPr>
              <a:t>nand</a:t>
            </a:r>
            <a:r>
              <a:rPr lang="en-US" b="1" dirty="0">
                <a:solidFill>
                  <a:srgbClr val="054ADA"/>
                </a:solidFill>
                <a:latin typeface="ibm-plex-sans"/>
                <a:hlinkClick r:id="rId159"/>
              </a:rPr>
              <a:t> (NAND)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160"/>
              </a:rPr>
              <a:t>neg (Negate)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161"/>
              </a:rPr>
              <a:t>nor (NOR)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162"/>
              </a:rPr>
              <a:t>or (OR)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163"/>
              </a:rPr>
              <a:t>orc (OR with Complement)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64"/>
              </a:rPr>
              <a:t>ori</a:t>
            </a:r>
            <a:r>
              <a:rPr lang="en-US" b="1" dirty="0">
                <a:solidFill>
                  <a:srgbClr val="054ADA"/>
                </a:solidFill>
                <a:latin typeface="ibm-plex-sans"/>
                <a:hlinkClick r:id="rId164"/>
              </a:rPr>
              <a:t> or </a:t>
            </a:r>
            <a:r>
              <a:rPr lang="en-US" b="1" dirty="0" err="1">
                <a:solidFill>
                  <a:srgbClr val="054ADA"/>
                </a:solidFill>
                <a:latin typeface="ibm-plex-sans"/>
                <a:hlinkClick r:id="rId164"/>
              </a:rPr>
              <a:t>oril</a:t>
            </a:r>
            <a:r>
              <a:rPr lang="en-US" b="1" dirty="0">
                <a:solidFill>
                  <a:srgbClr val="054ADA"/>
                </a:solidFill>
                <a:latin typeface="ibm-plex-sans"/>
                <a:hlinkClick r:id="rId164"/>
              </a:rPr>
              <a:t> (OR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65"/>
              </a:rPr>
              <a:t>oris</a:t>
            </a:r>
            <a:r>
              <a:rPr lang="en-US" b="1" dirty="0">
                <a:solidFill>
                  <a:srgbClr val="054ADA"/>
                </a:solidFill>
                <a:latin typeface="ibm-plex-sans"/>
                <a:hlinkClick r:id="rId165"/>
              </a:rPr>
              <a:t> or </a:t>
            </a:r>
            <a:r>
              <a:rPr lang="en-US" b="1" dirty="0" err="1">
                <a:solidFill>
                  <a:srgbClr val="054ADA"/>
                </a:solidFill>
                <a:latin typeface="ibm-plex-sans"/>
                <a:hlinkClick r:id="rId165"/>
              </a:rPr>
              <a:t>oriu</a:t>
            </a:r>
            <a:r>
              <a:rPr lang="en-US" b="1" dirty="0">
                <a:solidFill>
                  <a:srgbClr val="054ADA"/>
                </a:solidFill>
                <a:latin typeface="ibm-plex-sans"/>
                <a:hlinkClick r:id="rId165"/>
              </a:rPr>
              <a:t> (OR Immediate Shifted)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66"/>
              </a:rPr>
              <a:t>popcntbd</a:t>
            </a:r>
            <a:r>
              <a:rPr lang="en-US" b="1" dirty="0">
                <a:solidFill>
                  <a:srgbClr val="054ADA"/>
                </a:solidFill>
                <a:latin typeface="ibm-plex-sans"/>
                <a:hlinkClick r:id="rId166"/>
              </a:rPr>
              <a:t> (Population Count Byte Doubleword)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67"/>
              </a:rPr>
              <a:t>rac</a:t>
            </a:r>
            <a:r>
              <a:rPr lang="en-US" b="1" dirty="0">
                <a:solidFill>
                  <a:srgbClr val="054ADA"/>
                </a:solidFill>
                <a:latin typeface="ibm-plex-sans"/>
                <a:hlinkClick r:id="rId167"/>
              </a:rPr>
              <a:t> (Real Address Compute)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68"/>
              </a:rPr>
              <a:t>rfi</a:t>
            </a:r>
            <a:r>
              <a:rPr lang="en-US" b="1" dirty="0">
                <a:solidFill>
                  <a:srgbClr val="054ADA"/>
                </a:solidFill>
                <a:latin typeface="ibm-plex-sans"/>
                <a:hlinkClick r:id="rId168"/>
              </a:rPr>
              <a:t> (Return from Interrupt)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69"/>
              </a:rPr>
              <a:t>rfid</a:t>
            </a:r>
            <a:r>
              <a:rPr lang="en-US" b="1" dirty="0">
                <a:solidFill>
                  <a:srgbClr val="054ADA"/>
                </a:solidFill>
                <a:latin typeface="ibm-plex-sans"/>
                <a:hlinkClick r:id="rId169"/>
              </a:rPr>
              <a:t> (Return from Interrupt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70"/>
              </a:rPr>
              <a:t>rfsvc</a:t>
            </a:r>
            <a:r>
              <a:rPr lang="en-US" b="1" dirty="0">
                <a:solidFill>
                  <a:srgbClr val="054ADA"/>
                </a:solidFill>
                <a:latin typeface="ibm-plex-sans"/>
                <a:hlinkClick r:id="rId170"/>
              </a:rPr>
              <a:t> (Return from SVC)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71"/>
              </a:rPr>
              <a:t>rldcl</a:t>
            </a:r>
            <a:r>
              <a:rPr lang="en-US" b="1" dirty="0">
                <a:solidFill>
                  <a:srgbClr val="054ADA"/>
                </a:solidFill>
                <a:latin typeface="ibm-plex-sans"/>
                <a:hlinkClick r:id="rId171"/>
              </a:rPr>
              <a:t> (Rotate Left Double Word then Clear Left)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72"/>
              </a:rPr>
              <a:t>rldicl</a:t>
            </a:r>
            <a:r>
              <a:rPr lang="en-US" b="1" dirty="0">
                <a:solidFill>
                  <a:srgbClr val="054ADA"/>
                </a:solidFill>
                <a:latin typeface="ibm-plex-sans"/>
                <a:hlinkClick r:id="rId172"/>
              </a:rPr>
              <a:t> (Rotate Left Double Word Immediate then Clear Left)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73"/>
              </a:rPr>
              <a:t>rldcr</a:t>
            </a:r>
            <a:r>
              <a:rPr lang="en-US" b="1" dirty="0">
                <a:solidFill>
                  <a:srgbClr val="054ADA"/>
                </a:solidFill>
                <a:latin typeface="ibm-plex-sans"/>
                <a:hlinkClick r:id="rId173"/>
              </a:rPr>
              <a:t> (Rotate Left Double Word then Clear Right)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74"/>
              </a:rPr>
              <a:t>rldic</a:t>
            </a:r>
            <a:r>
              <a:rPr lang="en-US" b="1" dirty="0">
                <a:solidFill>
                  <a:srgbClr val="054ADA"/>
                </a:solidFill>
                <a:latin typeface="ibm-plex-sans"/>
                <a:hlinkClick r:id="rId174"/>
              </a:rPr>
              <a:t> (Rotate Left Double Word Immediate then Clear)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75"/>
              </a:rPr>
              <a:t>rldicl</a:t>
            </a:r>
            <a:r>
              <a:rPr lang="en-US" b="1" dirty="0">
                <a:solidFill>
                  <a:srgbClr val="054ADA"/>
                </a:solidFill>
                <a:latin typeface="ibm-plex-sans"/>
                <a:hlinkClick r:id="rId175"/>
              </a:rPr>
              <a:t> (Rotate Left Double Word Immediate then Clear Left)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76"/>
              </a:rPr>
              <a:t>rldicr</a:t>
            </a:r>
            <a:r>
              <a:rPr lang="en-US" b="1" dirty="0">
                <a:solidFill>
                  <a:srgbClr val="054ADA"/>
                </a:solidFill>
                <a:latin typeface="ibm-plex-sans"/>
                <a:hlinkClick r:id="rId176"/>
              </a:rPr>
              <a:t> (Rotate Left Double Word Immediate then Clear Right)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77"/>
              </a:rPr>
              <a:t>rldimi</a:t>
            </a:r>
            <a:r>
              <a:rPr lang="en-US" b="1" dirty="0">
                <a:solidFill>
                  <a:srgbClr val="054ADA"/>
                </a:solidFill>
                <a:latin typeface="ibm-plex-sans"/>
                <a:hlinkClick r:id="rId177"/>
              </a:rPr>
              <a:t> (Rotate Left Double Word Immediate then Mask Insert)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78"/>
              </a:rPr>
              <a:t>rlmi</a:t>
            </a:r>
            <a:r>
              <a:rPr lang="en-US" b="1" dirty="0">
                <a:solidFill>
                  <a:srgbClr val="054ADA"/>
                </a:solidFill>
                <a:latin typeface="ibm-plex-sans"/>
                <a:hlinkClick r:id="rId178"/>
              </a:rPr>
              <a:t> (Rotate Left Then Mask Insert)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79"/>
              </a:rPr>
              <a:t>rlwimi</a:t>
            </a:r>
            <a:r>
              <a:rPr lang="en-US" b="1" dirty="0">
                <a:solidFill>
                  <a:srgbClr val="054ADA"/>
                </a:solidFill>
                <a:latin typeface="ibm-plex-sans"/>
                <a:hlinkClick r:id="rId179"/>
              </a:rPr>
              <a:t> or </a:t>
            </a:r>
            <a:r>
              <a:rPr lang="en-US" b="1" dirty="0" err="1">
                <a:solidFill>
                  <a:srgbClr val="054ADA"/>
                </a:solidFill>
                <a:latin typeface="ibm-plex-sans"/>
                <a:hlinkClick r:id="rId179"/>
              </a:rPr>
              <a:t>rlimi</a:t>
            </a:r>
            <a:r>
              <a:rPr lang="en-US" b="1" dirty="0">
                <a:solidFill>
                  <a:srgbClr val="054ADA"/>
                </a:solidFill>
                <a:latin typeface="ibm-plex-sans"/>
                <a:hlinkClick r:id="rId179"/>
              </a:rPr>
              <a:t> (Rotate Left Word Immediate Then Mask Insert)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80"/>
              </a:rPr>
              <a:t>rlwinm</a:t>
            </a:r>
            <a:r>
              <a:rPr lang="en-US" b="1" dirty="0">
                <a:solidFill>
                  <a:srgbClr val="054ADA"/>
                </a:solidFill>
                <a:latin typeface="ibm-plex-sans"/>
                <a:hlinkClick r:id="rId180"/>
              </a:rPr>
              <a:t> or </a:t>
            </a:r>
            <a:r>
              <a:rPr lang="en-US" b="1" dirty="0" err="1">
                <a:solidFill>
                  <a:srgbClr val="054ADA"/>
                </a:solidFill>
                <a:latin typeface="ibm-plex-sans"/>
                <a:hlinkClick r:id="rId180"/>
              </a:rPr>
              <a:t>rlinm</a:t>
            </a:r>
            <a:r>
              <a:rPr lang="en-US" b="1" dirty="0">
                <a:solidFill>
                  <a:srgbClr val="054ADA"/>
                </a:solidFill>
                <a:latin typeface="ibm-plex-sans"/>
                <a:hlinkClick r:id="rId180"/>
              </a:rPr>
              <a:t> (Rotate Left Word Immediate Then AND with Mask)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81"/>
              </a:rPr>
              <a:t>rlwnm</a:t>
            </a:r>
            <a:r>
              <a:rPr lang="en-US" b="1" dirty="0">
                <a:solidFill>
                  <a:srgbClr val="054ADA"/>
                </a:solidFill>
                <a:latin typeface="ibm-plex-sans"/>
                <a:hlinkClick r:id="rId181"/>
              </a:rPr>
              <a:t> or </a:t>
            </a:r>
            <a:r>
              <a:rPr lang="en-US" b="1" dirty="0" err="1">
                <a:solidFill>
                  <a:srgbClr val="054ADA"/>
                </a:solidFill>
                <a:latin typeface="ibm-plex-sans"/>
                <a:hlinkClick r:id="rId181"/>
              </a:rPr>
              <a:t>rlnm</a:t>
            </a:r>
            <a:r>
              <a:rPr lang="en-US" b="1" dirty="0">
                <a:solidFill>
                  <a:srgbClr val="054ADA"/>
                </a:solidFill>
                <a:latin typeface="ibm-plex-sans"/>
                <a:hlinkClick r:id="rId181"/>
              </a:rPr>
              <a:t> (Rotate Left Word Then AND with Mask)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82"/>
              </a:rPr>
              <a:t>rrib</a:t>
            </a:r>
            <a:r>
              <a:rPr lang="en-US" b="1" dirty="0">
                <a:solidFill>
                  <a:srgbClr val="054ADA"/>
                </a:solidFill>
                <a:latin typeface="ibm-plex-sans"/>
                <a:hlinkClick r:id="rId182"/>
              </a:rPr>
              <a:t> (Rotate Right and Insert Bit)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83"/>
              </a:rPr>
              <a:t>sc</a:t>
            </a:r>
            <a:r>
              <a:rPr lang="en-US" b="1" dirty="0">
                <a:solidFill>
                  <a:srgbClr val="054ADA"/>
                </a:solidFill>
                <a:latin typeface="ibm-plex-sans"/>
                <a:hlinkClick r:id="rId183"/>
              </a:rPr>
              <a:t> (System Call)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84"/>
              </a:rPr>
              <a:t>scv</a:t>
            </a:r>
            <a:r>
              <a:rPr lang="en-US" b="1" dirty="0">
                <a:solidFill>
                  <a:srgbClr val="054ADA"/>
                </a:solidFill>
                <a:latin typeface="ibm-plex-sans"/>
                <a:hlinkClick r:id="rId184"/>
              </a:rPr>
              <a:t> (System Call Vectored)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85"/>
              </a:rPr>
              <a:t>si</a:t>
            </a:r>
            <a:r>
              <a:rPr lang="en-US" b="1" dirty="0">
                <a:solidFill>
                  <a:srgbClr val="054ADA"/>
                </a:solidFill>
                <a:latin typeface="ibm-plex-sans"/>
                <a:hlinkClick r:id="rId185"/>
              </a:rPr>
              <a:t> (Subtract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86"/>
              </a:rPr>
              <a:t>si</a:t>
            </a:r>
            <a:r>
              <a:rPr lang="en-US" b="1" dirty="0">
                <a:solidFill>
                  <a:srgbClr val="054ADA"/>
                </a:solidFill>
                <a:latin typeface="ibm-plex-sans"/>
                <a:hlinkClick r:id="rId186"/>
              </a:rPr>
              <a:t>. (Subtract Immediate and Record)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87"/>
              </a:rPr>
              <a:t>sld</a:t>
            </a:r>
            <a:r>
              <a:rPr lang="en-US" b="1" dirty="0">
                <a:solidFill>
                  <a:srgbClr val="054ADA"/>
                </a:solidFill>
                <a:latin typeface="ibm-plex-sans"/>
                <a:hlinkClick r:id="rId187"/>
              </a:rPr>
              <a:t> (Shift Left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88"/>
              </a:rPr>
              <a:t>sle</a:t>
            </a:r>
            <a:r>
              <a:rPr lang="en-US" b="1" dirty="0">
                <a:solidFill>
                  <a:srgbClr val="054ADA"/>
                </a:solidFill>
                <a:latin typeface="ibm-plex-sans"/>
                <a:hlinkClick r:id="rId188"/>
              </a:rPr>
              <a:t> (Shift Left Extended)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89"/>
              </a:rPr>
              <a:t>sleq</a:t>
            </a:r>
            <a:r>
              <a:rPr lang="en-US" b="1" dirty="0">
                <a:solidFill>
                  <a:srgbClr val="054ADA"/>
                </a:solidFill>
                <a:latin typeface="ibm-plex-sans"/>
                <a:hlinkClick r:id="rId189"/>
              </a:rPr>
              <a:t> (Shift Left Extended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90"/>
              </a:rPr>
              <a:t>sliq</a:t>
            </a:r>
            <a:r>
              <a:rPr lang="en-US" b="1" dirty="0">
                <a:solidFill>
                  <a:srgbClr val="054ADA"/>
                </a:solidFill>
                <a:latin typeface="ibm-plex-sans"/>
                <a:hlinkClick r:id="rId190"/>
              </a:rPr>
              <a:t> (Shift Left Immediate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91"/>
              </a:rPr>
              <a:t>slliq</a:t>
            </a:r>
            <a:r>
              <a:rPr lang="en-US" b="1" dirty="0">
                <a:solidFill>
                  <a:srgbClr val="054ADA"/>
                </a:solidFill>
                <a:latin typeface="ibm-plex-sans"/>
                <a:hlinkClick r:id="rId191"/>
              </a:rPr>
              <a:t> (Shift Left Long Immediate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92"/>
              </a:rPr>
              <a:t>sllq</a:t>
            </a:r>
            <a:r>
              <a:rPr lang="en-US" b="1" dirty="0">
                <a:solidFill>
                  <a:srgbClr val="054ADA"/>
                </a:solidFill>
                <a:latin typeface="ibm-plex-sans"/>
                <a:hlinkClick r:id="rId192"/>
              </a:rPr>
              <a:t> (Shift Left Long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93"/>
              </a:rPr>
              <a:t>slq</a:t>
            </a:r>
            <a:r>
              <a:rPr lang="en-US" b="1" dirty="0">
                <a:solidFill>
                  <a:srgbClr val="054ADA"/>
                </a:solidFill>
                <a:latin typeface="ibm-plex-sans"/>
                <a:hlinkClick r:id="rId193"/>
              </a:rPr>
              <a:t> (Shift Left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94"/>
              </a:rPr>
              <a:t>slw</a:t>
            </a:r>
            <a:r>
              <a:rPr lang="en-US" b="1" dirty="0">
                <a:solidFill>
                  <a:srgbClr val="054ADA"/>
                </a:solidFill>
                <a:latin typeface="ibm-plex-sans"/>
                <a:hlinkClick r:id="rId194"/>
              </a:rPr>
              <a:t> or </a:t>
            </a:r>
            <a:r>
              <a:rPr lang="en-US" b="1" dirty="0" err="1">
                <a:solidFill>
                  <a:srgbClr val="054ADA"/>
                </a:solidFill>
                <a:latin typeface="ibm-plex-sans"/>
                <a:hlinkClick r:id="rId194"/>
              </a:rPr>
              <a:t>sl</a:t>
            </a:r>
            <a:r>
              <a:rPr lang="en-US" b="1" dirty="0">
                <a:solidFill>
                  <a:srgbClr val="054ADA"/>
                </a:solidFill>
                <a:latin typeface="ibm-plex-sans"/>
                <a:hlinkClick r:id="rId194"/>
              </a:rPr>
              <a:t> (Shift Left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95"/>
              </a:rPr>
              <a:t>srad</a:t>
            </a:r>
            <a:r>
              <a:rPr lang="en-US" b="1" dirty="0">
                <a:solidFill>
                  <a:srgbClr val="054ADA"/>
                </a:solidFill>
                <a:latin typeface="ibm-plex-sans"/>
                <a:hlinkClick r:id="rId195"/>
              </a:rPr>
              <a:t> (Shift Right Algebraic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96"/>
              </a:rPr>
              <a:t>sradi</a:t>
            </a:r>
            <a:r>
              <a:rPr lang="en-US" b="1" dirty="0">
                <a:solidFill>
                  <a:srgbClr val="054ADA"/>
                </a:solidFill>
                <a:latin typeface="ibm-plex-sans"/>
                <a:hlinkClick r:id="rId196"/>
              </a:rPr>
              <a:t> (Shift Right Algebraic Double Word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97"/>
              </a:rPr>
              <a:t>sraiq</a:t>
            </a:r>
            <a:r>
              <a:rPr lang="en-US" b="1" dirty="0">
                <a:solidFill>
                  <a:srgbClr val="054ADA"/>
                </a:solidFill>
                <a:latin typeface="ibm-plex-sans"/>
                <a:hlinkClick r:id="rId197"/>
              </a:rPr>
              <a:t> (Shift Right Algebraic Immediate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98"/>
              </a:rPr>
              <a:t>sraq</a:t>
            </a:r>
            <a:r>
              <a:rPr lang="en-US" b="1" dirty="0">
                <a:solidFill>
                  <a:srgbClr val="054ADA"/>
                </a:solidFill>
                <a:latin typeface="ibm-plex-sans"/>
                <a:hlinkClick r:id="rId198"/>
              </a:rPr>
              <a:t> (Shift Right Algebraic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199"/>
              </a:rPr>
              <a:t>sraw</a:t>
            </a:r>
            <a:r>
              <a:rPr lang="en-US" b="1" dirty="0">
                <a:solidFill>
                  <a:srgbClr val="054ADA"/>
                </a:solidFill>
                <a:latin typeface="ibm-plex-sans"/>
                <a:hlinkClick r:id="rId199"/>
              </a:rPr>
              <a:t> or </a:t>
            </a:r>
            <a:r>
              <a:rPr lang="en-US" b="1" dirty="0" err="1">
                <a:solidFill>
                  <a:srgbClr val="054ADA"/>
                </a:solidFill>
                <a:latin typeface="ibm-plex-sans"/>
                <a:hlinkClick r:id="rId199"/>
              </a:rPr>
              <a:t>sra</a:t>
            </a:r>
            <a:r>
              <a:rPr lang="en-US" b="1" dirty="0">
                <a:solidFill>
                  <a:srgbClr val="054ADA"/>
                </a:solidFill>
                <a:latin typeface="ibm-plex-sans"/>
                <a:hlinkClick r:id="rId199"/>
              </a:rPr>
              <a:t> (Shift Right Algebraic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00"/>
              </a:rPr>
              <a:t>srawi</a:t>
            </a:r>
            <a:r>
              <a:rPr lang="en-US" b="1" dirty="0">
                <a:solidFill>
                  <a:srgbClr val="054ADA"/>
                </a:solidFill>
                <a:latin typeface="ibm-plex-sans"/>
                <a:hlinkClick r:id="rId200"/>
              </a:rPr>
              <a:t> or </a:t>
            </a:r>
            <a:r>
              <a:rPr lang="en-US" b="1" dirty="0" err="1">
                <a:solidFill>
                  <a:srgbClr val="054ADA"/>
                </a:solidFill>
                <a:latin typeface="ibm-plex-sans"/>
                <a:hlinkClick r:id="rId200"/>
              </a:rPr>
              <a:t>srai</a:t>
            </a:r>
            <a:r>
              <a:rPr lang="en-US" b="1" dirty="0">
                <a:solidFill>
                  <a:srgbClr val="054ADA"/>
                </a:solidFill>
                <a:latin typeface="ibm-plex-sans"/>
                <a:hlinkClick r:id="rId200"/>
              </a:rPr>
              <a:t> (Shift Right Algebraic Word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01"/>
              </a:rPr>
              <a:t>srd</a:t>
            </a:r>
            <a:r>
              <a:rPr lang="en-US" b="1" dirty="0">
                <a:solidFill>
                  <a:srgbClr val="054ADA"/>
                </a:solidFill>
                <a:latin typeface="ibm-plex-sans"/>
                <a:hlinkClick r:id="rId201"/>
              </a:rPr>
              <a:t> (Shift Right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02"/>
              </a:rPr>
              <a:t>sre</a:t>
            </a:r>
            <a:r>
              <a:rPr lang="en-US" b="1" dirty="0">
                <a:solidFill>
                  <a:srgbClr val="054ADA"/>
                </a:solidFill>
                <a:latin typeface="ibm-plex-sans"/>
                <a:hlinkClick r:id="rId202"/>
              </a:rPr>
              <a:t> (Shift Right Extended)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03"/>
              </a:rPr>
              <a:t>srea</a:t>
            </a:r>
            <a:r>
              <a:rPr lang="en-US" b="1" dirty="0">
                <a:solidFill>
                  <a:srgbClr val="054ADA"/>
                </a:solidFill>
                <a:latin typeface="ibm-plex-sans"/>
                <a:hlinkClick r:id="rId203"/>
              </a:rPr>
              <a:t> (Shift Right Extended Algebraic)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04"/>
              </a:rPr>
              <a:t>sreq</a:t>
            </a:r>
            <a:r>
              <a:rPr lang="en-US" b="1" dirty="0">
                <a:solidFill>
                  <a:srgbClr val="054ADA"/>
                </a:solidFill>
                <a:latin typeface="ibm-plex-sans"/>
                <a:hlinkClick r:id="rId204"/>
              </a:rPr>
              <a:t> (Shift Right Extended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05"/>
              </a:rPr>
              <a:t>sriq</a:t>
            </a:r>
            <a:r>
              <a:rPr lang="en-US" b="1" dirty="0">
                <a:solidFill>
                  <a:srgbClr val="054ADA"/>
                </a:solidFill>
                <a:latin typeface="ibm-plex-sans"/>
                <a:hlinkClick r:id="rId205"/>
              </a:rPr>
              <a:t> (Shift Right Immediate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06"/>
              </a:rPr>
              <a:t>srliq</a:t>
            </a:r>
            <a:r>
              <a:rPr lang="en-US" b="1" dirty="0">
                <a:solidFill>
                  <a:srgbClr val="054ADA"/>
                </a:solidFill>
                <a:latin typeface="ibm-plex-sans"/>
                <a:hlinkClick r:id="rId206"/>
              </a:rPr>
              <a:t> (Shift Right Long Immediate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07"/>
              </a:rPr>
              <a:t>srlq</a:t>
            </a:r>
            <a:r>
              <a:rPr lang="en-US" b="1" dirty="0">
                <a:solidFill>
                  <a:srgbClr val="054ADA"/>
                </a:solidFill>
                <a:latin typeface="ibm-plex-sans"/>
                <a:hlinkClick r:id="rId207"/>
              </a:rPr>
              <a:t> (Shift Right Long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08"/>
              </a:rPr>
              <a:t>srq</a:t>
            </a:r>
            <a:r>
              <a:rPr lang="en-US" b="1" dirty="0">
                <a:solidFill>
                  <a:srgbClr val="054ADA"/>
                </a:solidFill>
                <a:latin typeface="ibm-plex-sans"/>
                <a:hlinkClick r:id="rId208"/>
              </a:rPr>
              <a:t> (Shift Right with MQ)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09"/>
              </a:rPr>
              <a:t>srw</a:t>
            </a:r>
            <a:r>
              <a:rPr lang="en-US" b="1" dirty="0">
                <a:solidFill>
                  <a:srgbClr val="054ADA"/>
                </a:solidFill>
                <a:latin typeface="ibm-plex-sans"/>
                <a:hlinkClick r:id="rId209"/>
              </a:rPr>
              <a:t> or </a:t>
            </a:r>
            <a:r>
              <a:rPr lang="en-US" b="1" dirty="0" err="1">
                <a:solidFill>
                  <a:srgbClr val="054ADA"/>
                </a:solidFill>
                <a:latin typeface="ibm-plex-sans"/>
                <a:hlinkClick r:id="rId209"/>
              </a:rPr>
              <a:t>sr</a:t>
            </a:r>
            <a:r>
              <a:rPr lang="en-US" b="1" dirty="0">
                <a:solidFill>
                  <a:srgbClr val="054ADA"/>
                </a:solidFill>
                <a:latin typeface="ibm-plex-sans"/>
                <a:hlinkClick r:id="rId209"/>
              </a:rPr>
              <a:t> (Shift Right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10"/>
              </a:rPr>
              <a:t>stb</a:t>
            </a:r>
            <a:r>
              <a:rPr lang="en-US" b="1" dirty="0">
                <a:solidFill>
                  <a:srgbClr val="054ADA"/>
                </a:solidFill>
                <a:latin typeface="ibm-plex-sans"/>
                <a:hlinkClick r:id="rId210"/>
              </a:rPr>
              <a:t> (Store Byte)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11"/>
              </a:rPr>
              <a:t>stbu</a:t>
            </a:r>
            <a:r>
              <a:rPr lang="en-US" b="1" dirty="0">
                <a:solidFill>
                  <a:srgbClr val="054ADA"/>
                </a:solidFill>
                <a:latin typeface="ibm-plex-sans"/>
                <a:hlinkClick r:id="rId211"/>
              </a:rPr>
              <a:t> (Store Byte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12"/>
              </a:rPr>
              <a:t>stbux</a:t>
            </a:r>
            <a:r>
              <a:rPr lang="en-US" b="1" dirty="0">
                <a:solidFill>
                  <a:srgbClr val="054ADA"/>
                </a:solidFill>
                <a:latin typeface="ibm-plex-sans"/>
                <a:hlinkClick r:id="rId212"/>
              </a:rPr>
              <a:t> (Store Byte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13"/>
              </a:rPr>
              <a:t>stbx</a:t>
            </a:r>
            <a:r>
              <a:rPr lang="en-US" b="1" dirty="0">
                <a:solidFill>
                  <a:srgbClr val="054ADA"/>
                </a:solidFill>
                <a:latin typeface="ibm-plex-sans"/>
                <a:hlinkClick r:id="rId213"/>
              </a:rPr>
              <a:t> (Store Byte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214"/>
              </a:rPr>
              <a:t>std (Store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15"/>
              </a:rPr>
              <a:t>stdcx</a:t>
            </a:r>
            <a:r>
              <a:rPr lang="en-US" b="1" dirty="0">
                <a:solidFill>
                  <a:srgbClr val="054ADA"/>
                </a:solidFill>
                <a:latin typeface="ibm-plex-sans"/>
                <a:hlinkClick r:id="rId215"/>
              </a:rPr>
              <a:t>. (Store Double Word Conditional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16"/>
              </a:rPr>
              <a:t>stdu</a:t>
            </a:r>
            <a:r>
              <a:rPr lang="en-US" b="1" dirty="0">
                <a:solidFill>
                  <a:srgbClr val="054ADA"/>
                </a:solidFill>
                <a:latin typeface="ibm-plex-sans"/>
                <a:hlinkClick r:id="rId216"/>
              </a:rPr>
              <a:t> (Store Double Word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17"/>
              </a:rPr>
              <a:t>stdux</a:t>
            </a:r>
            <a:r>
              <a:rPr lang="en-US" b="1" dirty="0">
                <a:solidFill>
                  <a:srgbClr val="054ADA"/>
                </a:solidFill>
                <a:latin typeface="ibm-plex-sans"/>
                <a:hlinkClick r:id="rId217"/>
              </a:rPr>
              <a:t> (Store Double Word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18"/>
              </a:rPr>
              <a:t>stdx</a:t>
            </a:r>
            <a:r>
              <a:rPr lang="en-US" b="1" dirty="0">
                <a:solidFill>
                  <a:srgbClr val="054ADA"/>
                </a:solidFill>
                <a:latin typeface="ibm-plex-sans"/>
                <a:hlinkClick r:id="rId218"/>
              </a:rPr>
              <a:t> (Store Double Word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19"/>
              </a:rPr>
              <a:t>stfd</a:t>
            </a:r>
            <a:r>
              <a:rPr lang="en-US" b="1" dirty="0">
                <a:solidFill>
                  <a:srgbClr val="054ADA"/>
                </a:solidFill>
                <a:latin typeface="ibm-plex-sans"/>
                <a:hlinkClick r:id="rId219"/>
              </a:rPr>
              <a:t> (Store Floating-Point Double)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20"/>
              </a:rPr>
              <a:t>stfdu</a:t>
            </a:r>
            <a:r>
              <a:rPr lang="en-US" b="1" dirty="0">
                <a:solidFill>
                  <a:srgbClr val="054ADA"/>
                </a:solidFill>
                <a:latin typeface="ibm-plex-sans"/>
                <a:hlinkClick r:id="rId220"/>
              </a:rPr>
              <a:t> (Store Floating-Point Double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21"/>
              </a:rPr>
              <a:t>stfdux</a:t>
            </a:r>
            <a:r>
              <a:rPr lang="en-US" b="1" dirty="0">
                <a:solidFill>
                  <a:srgbClr val="054ADA"/>
                </a:solidFill>
                <a:latin typeface="ibm-plex-sans"/>
                <a:hlinkClick r:id="rId221"/>
              </a:rPr>
              <a:t> (Store Floating-Point Double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22"/>
              </a:rPr>
              <a:t>stfdx</a:t>
            </a:r>
            <a:r>
              <a:rPr lang="en-US" b="1" dirty="0">
                <a:solidFill>
                  <a:srgbClr val="054ADA"/>
                </a:solidFill>
                <a:latin typeface="ibm-plex-sans"/>
                <a:hlinkClick r:id="rId222"/>
              </a:rPr>
              <a:t> (Store Floating-Point Double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23"/>
              </a:rPr>
              <a:t>stfiwx</a:t>
            </a:r>
            <a:r>
              <a:rPr lang="en-US" b="1" dirty="0">
                <a:solidFill>
                  <a:srgbClr val="054ADA"/>
                </a:solidFill>
                <a:latin typeface="ibm-plex-sans"/>
                <a:hlinkClick r:id="rId223"/>
              </a:rPr>
              <a:t> (Store Floating-Point as Integer Word indexed)</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24"/>
              </a:rPr>
              <a:t>stfq</a:t>
            </a:r>
            <a:r>
              <a:rPr lang="en-US" b="1" dirty="0">
                <a:solidFill>
                  <a:srgbClr val="054ADA"/>
                </a:solidFill>
                <a:latin typeface="ibm-plex-sans"/>
                <a:hlinkClick r:id="rId224"/>
              </a:rPr>
              <a:t> (Store Floating-Point Quad)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25"/>
              </a:rPr>
              <a:t>stfqu</a:t>
            </a:r>
            <a:r>
              <a:rPr lang="en-US" b="1" dirty="0">
                <a:solidFill>
                  <a:srgbClr val="054ADA"/>
                </a:solidFill>
                <a:latin typeface="ibm-plex-sans"/>
                <a:hlinkClick r:id="rId225"/>
              </a:rPr>
              <a:t> (Store Floating-Point Quad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26"/>
              </a:rPr>
              <a:t>stfqux</a:t>
            </a:r>
            <a:r>
              <a:rPr lang="en-US" b="1" dirty="0">
                <a:solidFill>
                  <a:srgbClr val="054ADA"/>
                </a:solidFill>
                <a:latin typeface="ibm-plex-sans"/>
                <a:hlinkClick r:id="rId226"/>
              </a:rPr>
              <a:t> (Store Floating-Point Quad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27"/>
              </a:rPr>
              <a:t>stfqx</a:t>
            </a:r>
            <a:r>
              <a:rPr lang="en-US" b="1" dirty="0">
                <a:solidFill>
                  <a:srgbClr val="054ADA"/>
                </a:solidFill>
                <a:latin typeface="ibm-plex-sans"/>
                <a:hlinkClick r:id="rId227"/>
              </a:rPr>
              <a:t> (Store Floating-Point Quad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28"/>
              </a:rPr>
              <a:t>stfs</a:t>
            </a:r>
            <a:r>
              <a:rPr lang="en-US" b="1" dirty="0">
                <a:solidFill>
                  <a:srgbClr val="054ADA"/>
                </a:solidFill>
                <a:latin typeface="ibm-plex-sans"/>
                <a:hlinkClick r:id="rId228"/>
              </a:rPr>
              <a:t> (Store Floating-Point Single)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29"/>
              </a:rPr>
              <a:t>stfsu</a:t>
            </a:r>
            <a:r>
              <a:rPr lang="en-US" b="1" dirty="0">
                <a:solidFill>
                  <a:srgbClr val="054ADA"/>
                </a:solidFill>
                <a:latin typeface="ibm-plex-sans"/>
                <a:hlinkClick r:id="rId229"/>
              </a:rPr>
              <a:t> (Store Floating-Point Single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30"/>
              </a:rPr>
              <a:t>stfsux</a:t>
            </a:r>
            <a:r>
              <a:rPr lang="en-US" b="1" dirty="0">
                <a:solidFill>
                  <a:srgbClr val="054ADA"/>
                </a:solidFill>
                <a:latin typeface="ibm-plex-sans"/>
                <a:hlinkClick r:id="rId230"/>
              </a:rPr>
              <a:t> (Store Floating-Point Single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31"/>
              </a:rPr>
              <a:t>stfsx</a:t>
            </a:r>
            <a:r>
              <a:rPr lang="en-US" b="1" dirty="0">
                <a:solidFill>
                  <a:srgbClr val="054ADA"/>
                </a:solidFill>
                <a:latin typeface="ibm-plex-sans"/>
                <a:hlinkClick r:id="rId231"/>
              </a:rPr>
              <a:t> (Store Floating-Point Single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32"/>
              </a:rPr>
              <a:t>sth</a:t>
            </a:r>
            <a:r>
              <a:rPr lang="en-US" b="1" dirty="0">
                <a:solidFill>
                  <a:srgbClr val="054ADA"/>
                </a:solidFill>
                <a:latin typeface="ibm-plex-sans"/>
                <a:hlinkClick r:id="rId232"/>
              </a:rPr>
              <a:t> (Store Half)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33"/>
              </a:rPr>
              <a:t>sthbrx</a:t>
            </a:r>
            <a:r>
              <a:rPr lang="en-US" b="1" dirty="0">
                <a:solidFill>
                  <a:srgbClr val="054ADA"/>
                </a:solidFill>
                <a:latin typeface="ibm-plex-sans"/>
                <a:hlinkClick r:id="rId233"/>
              </a:rPr>
              <a:t> (Store Half Byte-Reverse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34"/>
              </a:rPr>
              <a:t>sthu</a:t>
            </a:r>
            <a:r>
              <a:rPr lang="en-US" b="1" dirty="0">
                <a:solidFill>
                  <a:srgbClr val="054ADA"/>
                </a:solidFill>
                <a:latin typeface="ibm-plex-sans"/>
                <a:hlinkClick r:id="rId234"/>
              </a:rPr>
              <a:t> (Store Half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35"/>
              </a:rPr>
              <a:t>sthux</a:t>
            </a:r>
            <a:r>
              <a:rPr lang="en-US" b="1" dirty="0">
                <a:solidFill>
                  <a:srgbClr val="054ADA"/>
                </a:solidFill>
                <a:latin typeface="ibm-plex-sans"/>
                <a:hlinkClick r:id="rId235"/>
              </a:rPr>
              <a:t> (Store Half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36"/>
              </a:rPr>
              <a:t>sthx</a:t>
            </a:r>
            <a:r>
              <a:rPr lang="en-US" b="1" dirty="0">
                <a:solidFill>
                  <a:srgbClr val="054ADA"/>
                </a:solidFill>
                <a:latin typeface="ibm-plex-sans"/>
                <a:hlinkClick r:id="rId236"/>
              </a:rPr>
              <a:t> (Store Half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37"/>
              </a:rPr>
              <a:t>stmw</a:t>
            </a:r>
            <a:r>
              <a:rPr lang="en-US" b="1" dirty="0">
                <a:solidFill>
                  <a:srgbClr val="054ADA"/>
                </a:solidFill>
                <a:latin typeface="ibm-plex-sans"/>
                <a:hlinkClick r:id="rId237"/>
              </a:rPr>
              <a:t> or </a:t>
            </a:r>
            <a:r>
              <a:rPr lang="en-US" b="1" dirty="0" err="1">
                <a:solidFill>
                  <a:srgbClr val="054ADA"/>
                </a:solidFill>
                <a:latin typeface="ibm-plex-sans"/>
                <a:hlinkClick r:id="rId237"/>
              </a:rPr>
              <a:t>stm</a:t>
            </a:r>
            <a:r>
              <a:rPr lang="en-US" b="1" dirty="0">
                <a:solidFill>
                  <a:srgbClr val="054ADA"/>
                </a:solidFill>
                <a:latin typeface="ibm-plex-sans"/>
                <a:hlinkClick r:id="rId237"/>
              </a:rPr>
              <a:t> (Store Multiple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38"/>
              </a:rPr>
              <a:t>stq</a:t>
            </a:r>
            <a:r>
              <a:rPr lang="en-US" b="1" dirty="0">
                <a:solidFill>
                  <a:srgbClr val="054ADA"/>
                </a:solidFill>
                <a:latin typeface="ibm-plex-sans"/>
                <a:hlinkClick r:id="rId238"/>
              </a:rPr>
              <a:t> (Store Quad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39"/>
              </a:rPr>
              <a:t>stswi</a:t>
            </a:r>
            <a:r>
              <a:rPr lang="en-US" b="1" dirty="0">
                <a:solidFill>
                  <a:srgbClr val="054ADA"/>
                </a:solidFill>
                <a:latin typeface="ibm-plex-sans"/>
                <a:hlinkClick r:id="rId239"/>
              </a:rPr>
              <a:t> or </a:t>
            </a:r>
            <a:r>
              <a:rPr lang="en-US" b="1" dirty="0" err="1">
                <a:solidFill>
                  <a:srgbClr val="054ADA"/>
                </a:solidFill>
                <a:latin typeface="ibm-plex-sans"/>
                <a:hlinkClick r:id="rId239"/>
              </a:rPr>
              <a:t>stsi</a:t>
            </a:r>
            <a:r>
              <a:rPr lang="en-US" b="1" dirty="0">
                <a:solidFill>
                  <a:srgbClr val="054ADA"/>
                </a:solidFill>
                <a:latin typeface="ibm-plex-sans"/>
                <a:hlinkClick r:id="rId239"/>
              </a:rPr>
              <a:t> (Store String Word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40"/>
              </a:rPr>
              <a:t>stswx</a:t>
            </a:r>
            <a:r>
              <a:rPr lang="en-US" b="1" dirty="0">
                <a:solidFill>
                  <a:srgbClr val="054ADA"/>
                </a:solidFill>
                <a:latin typeface="ibm-plex-sans"/>
                <a:hlinkClick r:id="rId240"/>
              </a:rPr>
              <a:t> or </a:t>
            </a:r>
            <a:r>
              <a:rPr lang="en-US" b="1" dirty="0" err="1">
                <a:solidFill>
                  <a:srgbClr val="054ADA"/>
                </a:solidFill>
                <a:latin typeface="ibm-plex-sans"/>
                <a:hlinkClick r:id="rId240"/>
              </a:rPr>
              <a:t>stsx</a:t>
            </a:r>
            <a:r>
              <a:rPr lang="en-US" b="1" dirty="0">
                <a:solidFill>
                  <a:srgbClr val="054ADA"/>
                </a:solidFill>
                <a:latin typeface="ibm-plex-sans"/>
                <a:hlinkClick r:id="rId240"/>
              </a:rPr>
              <a:t> (Store String Word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41"/>
              </a:rPr>
              <a:t>stw</a:t>
            </a:r>
            <a:r>
              <a:rPr lang="en-US" b="1" dirty="0">
                <a:solidFill>
                  <a:srgbClr val="054ADA"/>
                </a:solidFill>
                <a:latin typeface="ibm-plex-sans"/>
                <a:hlinkClick r:id="rId241"/>
              </a:rPr>
              <a:t> or </a:t>
            </a:r>
            <a:r>
              <a:rPr lang="en-US" b="1" dirty="0" err="1">
                <a:solidFill>
                  <a:srgbClr val="054ADA"/>
                </a:solidFill>
                <a:latin typeface="ibm-plex-sans"/>
                <a:hlinkClick r:id="rId241"/>
              </a:rPr>
              <a:t>st</a:t>
            </a:r>
            <a:r>
              <a:rPr lang="en-US" b="1" dirty="0">
                <a:solidFill>
                  <a:srgbClr val="054ADA"/>
                </a:solidFill>
                <a:latin typeface="ibm-plex-sans"/>
                <a:hlinkClick r:id="rId241"/>
              </a:rPr>
              <a:t> (Store)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42"/>
              </a:rPr>
              <a:t>stwbrx</a:t>
            </a:r>
            <a:r>
              <a:rPr lang="en-US" b="1" dirty="0">
                <a:solidFill>
                  <a:srgbClr val="054ADA"/>
                </a:solidFill>
                <a:latin typeface="ibm-plex-sans"/>
                <a:hlinkClick r:id="rId242"/>
              </a:rPr>
              <a:t> or </a:t>
            </a:r>
            <a:r>
              <a:rPr lang="en-US" b="1" dirty="0" err="1">
                <a:solidFill>
                  <a:srgbClr val="054ADA"/>
                </a:solidFill>
                <a:latin typeface="ibm-plex-sans"/>
                <a:hlinkClick r:id="rId242"/>
              </a:rPr>
              <a:t>stbrx</a:t>
            </a:r>
            <a:r>
              <a:rPr lang="en-US" b="1" dirty="0">
                <a:solidFill>
                  <a:srgbClr val="054ADA"/>
                </a:solidFill>
                <a:latin typeface="ibm-plex-sans"/>
                <a:hlinkClick r:id="rId242"/>
              </a:rPr>
              <a:t> (Store Word Byte-Reverse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43"/>
              </a:rPr>
              <a:t>stwcx</a:t>
            </a:r>
            <a:r>
              <a:rPr lang="en-US" b="1" dirty="0">
                <a:solidFill>
                  <a:srgbClr val="054ADA"/>
                </a:solidFill>
                <a:latin typeface="ibm-plex-sans"/>
                <a:hlinkClick r:id="rId243"/>
              </a:rPr>
              <a:t>. (Store Word Conditional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44"/>
              </a:rPr>
              <a:t>stwu</a:t>
            </a:r>
            <a:r>
              <a:rPr lang="en-US" b="1" dirty="0">
                <a:solidFill>
                  <a:srgbClr val="054ADA"/>
                </a:solidFill>
                <a:latin typeface="ibm-plex-sans"/>
                <a:hlinkClick r:id="rId244"/>
              </a:rPr>
              <a:t> or </a:t>
            </a:r>
            <a:r>
              <a:rPr lang="en-US" b="1" dirty="0" err="1">
                <a:solidFill>
                  <a:srgbClr val="054ADA"/>
                </a:solidFill>
                <a:latin typeface="ibm-plex-sans"/>
                <a:hlinkClick r:id="rId244"/>
              </a:rPr>
              <a:t>stu</a:t>
            </a:r>
            <a:r>
              <a:rPr lang="en-US" b="1" dirty="0">
                <a:solidFill>
                  <a:srgbClr val="054ADA"/>
                </a:solidFill>
                <a:latin typeface="ibm-plex-sans"/>
                <a:hlinkClick r:id="rId244"/>
              </a:rPr>
              <a:t> (Store Word with Update)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45"/>
              </a:rPr>
              <a:t>stwux</a:t>
            </a:r>
            <a:r>
              <a:rPr lang="en-US" b="1" dirty="0">
                <a:solidFill>
                  <a:srgbClr val="054ADA"/>
                </a:solidFill>
                <a:latin typeface="ibm-plex-sans"/>
                <a:hlinkClick r:id="rId245"/>
              </a:rPr>
              <a:t> or </a:t>
            </a:r>
            <a:r>
              <a:rPr lang="en-US" b="1" dirty="0" err="1">
                <a:solidFill>
                  <a:srgbClr val="054ADA"/>
                </a:solidFill>
                <a:latin typeface="ibm-plex-sans"/>
                <a:hlinkClick r:id="rId245"/>
              </a:rPr>
              <a:t>stux</a:t>
            </a:r>
            <a:r>
              <a:rPr lang="en-US" b="1" dirty="0">
                <a:solidFill>
                  <a:srgbClr val="054ADA"/>
                </a:solidFill>
                <a:latin typeface="ibm-plex-sans"/>
                <a:hlinkClick r:id="rId245"/>
              </a:rPr>
              <a:t> (Store Word with Update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46"/>
              </a:rPr>
              <a:t>stwx</a:t>
            </a:r>
            <a:r>
              <a:rPr lang="en-US" b="1" dirty="0">
                <a:solidFill>
                  <a:srgbClr val="054ADA"/>
                </a:solidFill>
                <a:latin typeface="ibm-plex-sans"/>
                <a:hlinkClick r:id="rId246"/>
              </a:rPr>
              <a:t> or </a:t>
            </a:r>
            <a:r>
              <a:rPr lang="en-US" b="1" dirty="0" err="1">
                <a:solidFill>
                  <a:srgbClr val="054ADA"/>
                </a:solidFill>
                <a:latin typeface="ibm-plex-sans"/>
                <a:hlinkClick r:id="rId246"/>
              </a:rPr>
              <a:t>stx</a:t>
            </a:r>
            <a:r>
              <a:rPr lang="en-US" b="1" dirty="0">
                <a:solidFill>
                  <a:srgbClr val="054ADA"/>
                </a:solidFill>
                <a:latin typeface="ibm-plex-sans"/>
                <a:hlinkClick r:id="rId246"/>
              </a:rPr>
              <a:t> (Store Word Indexed)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47"/>
              </a:rPr>
              <a:t>subf</a:t>
            </a:r>
            <a:r>
              <a:rPr lang="en-US" b="1" dirty="0">
                <a:solidFill>
                  <a:srgbClr val="054ADA"/>
                </a:solidFill>
                <a:latin typeface="ibm-plex-sans"/>
                <a:hlinkClick r:id="rId247"/>
              </a:rPr>
              <a:t> (Subtract From)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48"/>
              </a:rPr>
              <a:t>subfc</a:t>
            </a:r>
            <a:r>
              <a:rPr lang="en-US" b="1" dirty="0">
                <a:solidFill>
                  <a:srgbClr val="054ADA"/>
                </a:solidFill>
                <a:latin typeface="ibm-plex-sans"/>
                <a:hlinkClick r:id="rId248"/>
              </a:rPr>
              <a:t> or sf (Subtract from Carrying)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49"/>
              </a:rPr>
              <a:t>subfe</a:t>
            </a:r>
            <a:r>
              <a:rPr lang="en-US" b="1" dirty="0">
                <a:solidFill>
                  <a:srgbClr val="054ADA"/>
                </a:solidFill>
                <a:latin typeface="ibm-plex-sans"/>
                <a:hlinkClick r:id="rId249"/>
              </a:rPr>
              <a:t> or </a:t>
            </a:r>
            <a:r>
              <a:rPr lang="en-US" b="1" dirty="0" err="1">
                <a:solidFill>
                  <a:srgbClr val="054ADA"/>
                </a:solidFill>
                <a:latin typeface="ibm-plex-sans"/>
                <a:hlinkClick r:id="rId249"/>
              </a:rPr>
              <a:t>sfe</a:t>
            </a:r>
            <a:r>
              <a:rPr lang="en-US" b="1" dirty="0">
                <a:solidFill>
                  <a:srgbClr val="054ADA"/>
                </a:solidFill>
                <a:latin typeface="ibm-plex-sans"/>
                <a:hlinkClick r:id="rId249"/>
              </a:rPr>
              <a:t> (Subtract from Extended)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50"/>
              </a:rPr>
              <a:t>subfic</a:t>
            </a:r>
            <a:r>
              <a:rPr lang="en-US" b="1" dirty="0">
                <a:solidFill>
                  <a:srgbClr val="054ADA"/>
                </a:solidFill>
                <a:latin typeface="ibm-plex-sans"/>
                <a:hlinkClick r:id="rId250"/>
              </a:rPr>
              <a:t> or </a:t>
            </a:r>
            <a:r>
              <a:rPr lang="en-US" b="1" dirty="0" err="1">
                <a:solidFill>
                  <a:srgbClr val="054ADA"/>
                </a:solidFill>
                <a:latin typeface="ibm-plex-sans"/>
                <a:hlinkClick r:id="rId250"/>
              </a:rPr>
              <a:t>sfi</a:t>
            </a:r>
            <a:r>
              <a:rPr lang="en-US" b="1" dirty="0">
                <a:solidFill>
                  <a:srgbClr val="054ADA"/>
                </a:solidFill>
                <a:latin typeface="ibm-plex-sans"/>
                <a:hlinkClick r:id="rId250"/>
              </a:rPr>
              <a:t> (Subtract from Immediate Carrying)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51"/>
              </a:rPr>
              <a:t>subfme</a:t>
            </a:r>
            <a:r>
              <a:rPr lang="en-US" b="1" dirty="0">
                <a:solidFill>
                  <a:srgbClr val="054ADA"/>
                </a:solidFill>
                <a:latin typeface="ibm-plex-sans"/>
                <a:hlinkClick r:id="rId251"/>
              </a:rPr>
              <a:t> or </a:t>
            </a:r>
            <a:r>
              <a:rPr lang="en-US" b="1" dirty="0" err="1">
                <a:solidFill>
                  <a:srgbClr val="054ADA"/>
                </a:solidFill>
                <a:latin typeface="ibm-plex-sans"/>
                <a:hlinkClick r:id="rId251"/>
              </a:rPr>
              <a:t>sfme</a:t>
            </a:r>
            <a:r>
              <a:rPr lang="en-US" b="1" dirty="0">
                <a:solidFill>
                  <a:srgbClr val="054ADA"/>
                </a:solidFill>
                <a:latin typeface="ibm-plex-sans"/>
                <a:hlinkClick r:id="rId251"/>
              </a:rPr>
              <a:t> (Subtract from Minus One Extended)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52"/>
              </a:rPr>
              <a:t>subfze</a:t>
            </a:r>
            <a:r>
              <a:rPr lang="en-US" b="1" dirty="0">
                <a:solidFill>
                  <a:srgbClr val="054ADA"/>
                </a:solidFill>
                <a:latin typeface="ibm-plex-sans"/>
                <a:hlinkClick r:id="rId252"/>
              </a:rPr>
              <a:t> or </a:t>
            </a:r>
            <a:r>
              <a:rPr lang="en-US" b="1" dirty="0" err="1">
                <a:solidFill>
                  <a:srgbClr val="054ADA"/>
                </a:solidFill>
                <a:latin typeface="ibm-plex-sans"/>
                <a:hlinkClick r:id="rId252"/>
              </a:rPr>
              <a:t>sfze</a:t>
            </a:r>
            <a:r>
              <a:rPr lang="en-US" b="1" dirty="0">
                <a:solidFill>
                  <a:srgbClr val="054ADA"/>
                </a:solidFill>
                <a:latin typeface="ibm-plex-sans"/>
                <a:hlinkClick r:id="rId252"/>
              </a:rPr>
              <a:t> (Subtract from Zero Extended)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253"/>
              </a:rPr>
              <a:t>svc (Supervisor Call)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254"/>
              </a:rPr>
              <a:t>sync (Synchronize) or </a:t>
            </a:r>
            <a:r>
              <a:rPr lang="en-US" b="1" dirty="0" err="1">
                <a:solidFill>
                  <a:srgbClr val="054ADA"/>
                </a:solidFill>
                <a:latin typeface="ibm-plex-sans"/>
                <a:hlinkClick r:id="rId254"/>
              </a:rPr>
              <a:t>dcs</a:t>
            </a:r>
            <a:r>
              <a:rPr lang="en-US" b="1" dirty="0">
                <a:solidFill>
                  <a:srgbClr val="054ADA"/>
                </a:solidFill>
                <a:latin typeface="ibm-plex-sans"/>
                <a:hlinkClick r:id="rId254"/>
              </a:rPr>
              <a:t> (Data Cache Synchronize)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a:solidFill>
                  <a:srgbClr val="054ADA"/>
                </a:solidFill>
                <a:latin typeface="ibm-plex-sans"/>
                <a:hlinkClick r:id="rId255"/>
              </a:rPr>
              <a:t>td (Trap Double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56"/>
              </a:rPr>
              <a:t>tdi</a:t>
            </a:r>
            <a:r>
              <a:rPr lang="en-US" b="1" dirty="0">
                <a:solidFill>
                  <a:srgbClr val="054ADA"/>
                </a:solidFill>
                <a:latin typeface="ibm-plex-sans"/>
                <a:hlinkClick r:id="rId256"/>
              </a:rPr>
              <a:t> (Trap Double Word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57"/>
              </a:rPr>
              <a:t>tlbie</a:t>
            </a:r>
            <a:r>
              <a:rPr lang="en-US" b="1" dirty="0">
                <a:solidFill>
                  <a:srgbClr val="054ADA"/>
                </a:solidFill>
                <a:latin typeface="ibm-plex-sans"/>
                <a:hlinkClick r:id="rId257"/>
              </a:rPr>
              <a:t> or </a:t>
            </a:r>
            <a:r>
              <a:rPr lang="en-US" b="1" dirty="0" err="1">
                <a:solidFill>
                  <a:srgbClr val="054ADA"/>
                </a:solidFill>
                <a:latin typeface="ibm-plex-sans"/>
                <a:hlinkClick r:id="rId257"/>
              </a:rPr>
              <a:t>tlbi</a:t>
            </a:r>
            <a:r>
              <a:rPr lang="en-US" b="1" dirty="0">
                <a:solidFill>
                  <a:srgbClr val="054ADA"/>
                </a:solidFill>
                <a:latin typeface="ibm-plex-sans"/>
                <a:hlinkClick r:id="rId257"/>
              </a:rPr>
              <a:t> (Translation Look-Aside Buffer Invalidate Entry)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58"/>
              </a:rPr>
              <a:t>tlbld</a:t>
            </a:r>
            <a:r>
              <a:rPr lang="en-US" b="1" dirty="0">
                <a:solidFill>
                  <a:srgbClr val="054ADA"/>
                </a:solidFill>
                <a:latin typeface="ibm-plex-sans"/>
                <a:hlinkClick r:id="rId258"/>
              </a:rPr>
              <a:t> (Load Data TLB Entry)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59"/>
              </a:rPr>
              <a:t>tlbli</a:t>
            </a:r>
            <a:r>
              <a:rPr lang="en-US" b="1" dirty="0">
                <a:solidFill>
                  <a:srgbClr val="054ADA"/>
                </a:solidFill>
                <a:latin typeface="ibm-plex-sans"/>
                <a:hlinkClick r:id="rId259"/>
              </a:rPr>
              <a:t> (Load Instruction TLB Entry)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60"/>
              </a:rPr>
              <a:t>tlbli</a:t>
            </a:r>
            <a:r>
              <a:rPr lang="en-US" b="1" dirty="0">
                <a:solidFill>
                  <a:srgbClr val="054ADA"/>
                </a:solidFill>
                <a:latin typeface="ibm-plex-sans"/>
                <a:hlinkClick r:id="rId260"/>
              </a:rPr>
              <a:t> instruction function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61"/>
              </a:rPr>
              <a:t>tlbsync</a:t>
            </a:r>
            <a:r>
              <a:rPr lang="en-US" b="1" dirty="0">
                <a:solidFill>
                  <a:srgbClr val="054ADA"/>
                </a:solidFill>
                <a:latin typeface="ibm-plex-sans"/>
                <a:hlinkClick r:id="rId261"/>
              </a:rPr>
              <a:t> (Translation Look-Aside Buffer Synchronize)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62"/>
              </a:rPr>
              <a:t>tw</a:t>
            </a:r>
            <a:r>
              <a:rPr lang="en-US" b="1" dirty="0">
                <a:solidFill>
                  <a:srgbClr val="054ADA"/>
                </a:solidFill>
                <a:latin typeface="ibm-plex-sans"/>
                <a:hlinkClick r:id="rId262"/>
              </a:rPr>
              <a:t> or t (Trap Word)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63"/>
              </a:rPr>
              <a:t>twi</a:t>
            </a:r>
            <a:r>
              <a:rPr lang="en-US" b="1" dirty="0">
                <a:solidFill>
                  <a:srgbClr val="054ADA"/>
                </a:solidFill>
                <a:latin typeface="ibm-plex-sans"/>
                <a:hlinkClick r:id="rId263"/>
              </a:rPr>
              <a:t> or </a:t>
            </a:r>
            <a:r>
              <a:rPr lang="en-US" b="1" dirty="0" err="1">
                <a:solidFill>
                  <a:srgbClr val="054ADA"/>
                </a:solidFill>
                <a:latin typeface="ibm-plex-sans"/>
                <a:hlinkClick r:id="rId263"/>
              </a:rPr>
              <a:t>ti</a:t>
            </a:r>
            <a:r>
              <a:rPr lang="en-US" b="1" dirty="0">
                <a:solidFill>
                  <a:srgbClr val="054ADA"/>
                </a:solidFill>
                <a:latin typeface="ibm-plex-sans"/>
                <a:hlinkClick r:id="rId263"/>
              </a:rPr>
              <a:t> (Trap Word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64"/>
              </a:rPr>
              <a:t>xor</a:t>
            </a:r>
            <a:r>
              <a:rPr lang="en-US" b="1" dirty="0">
                <a:solidFill>
                  <a:srgbClr val="054ADA"/>
                </a:solidFill>
                <a:latin typeface="ibm-plex-sans"/>
                <a:hlinkClick r:id="rId264"/>
              </a:rPr>
              <a:t> (XOR)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65"/>
              </a:rPr>
              <a:t>xori</a:t>
            </a:r>
            <a:r>
              <a:rPr lang="en-US" b="1" dirty="0">
                <a:solidFill>
                  <a:srgbClr val="054ADA"/>
                </a:solidFill>
                <a:latin typeface="ibm-plex-sans"/>
                <a:hlinkClick r:id="rId265"/>
              </a:rPr>
              <a:t> or </a:t>
            </a:r>
            <a:r>
              <a:rPr lang="en-US" b="1" dirty="0" err="1">
                <a:solidFill>
                  <a:srgbClr val="054ADA"/>
                </a:solidFill>
                <a:latin typeface="ibm-plex-sans"/>
                <a:hlinkClick r:id="rId265"/>
              </a:rPr>
              <a:t>xoril</a:t>
            </a:r>
            <a:r>
              <a:rPr lang="en-US" b="1" dirty="0">
                <a:solidFill>
                  <a:srgbClr val="054ADA"/>
                </a:solidFill>
                <a:latin typeface="ibm-plex-sans"/>
                <a:hlinkClick r:id="rId265"/>
              </a:rPr>
              <a:t> (XOR Immediate) instruction</a:t>
            </a:r>
            <a:br>
              <a:rPr lang="en-US" dirty="0">
                <a:solidFill>
                  <a:srgbClr val="323232"/>
                </a:solidFill>
                <a:latin typeface="ibm-plex-sans"/>
              </a:rPr>
            </a:br>
            <a:endParaRPr lang="en-US" dirty="0">
              <a:solidFill>
                <a:srgbClr val="323232"/>
              </a:solidFill>
              <a:latin typeface="ibm-plex-sans"/>
            </a:endParaRPr>
          </a:p>
          <a:p>
            <a:pPr fontAlgn="base">
              <a:buFont typeface="Arial" panose="020B0604020202020204" pitchFamily="34" charset="0"/>
              <a:buChar char="•"/>
            </a:pPr>
            <a:r>
              <a:rPr lang="en-US" b="1" dirty="0" err="1">
                <a:solidFill>
                  <a:srgbClr val="054ADA"/>
                </a:solidFill>
                <a:latin typeface="ibm-plex-sans"/>
                <a:hlinkClick r:id="rId266"/>
              </a:rPr>
              <a:t>xoris</a:t>
            </a:r>
            <a:r>
              <a:rPr lang="en-US" b="1" dirty="0">
                <a:solidFill>
                  <a:srgbClr val="054ADA"/>
                </a:solidFill>
                <a:latin typeface="ibm-plex-sans"/>
                <a:hlinkClick r:id="rId266"/>
              </a:rPr>
              <a:t> or </a:t>
            </a:r>
            <a:r>
              <a:rPr lang="en-US" b="1" dirty="0" err="1">
                <a:solidFill>
                  <a:srgbClr val="054ADA"/>
                </a:solidFill>
                <a:latin typeface="ibm-plex-sans"/>
                <a:hlinkClick r:id="rId266"/>
              </a:rPr>
              <a:t>xoriu</a:t>
            </a:r>
            <a:r>
              <a:rPr lang="en-US" b="1" dirty="0">
                <a:solidFill>
                  <a:srgbClr val="054ADA"/>
                </a:solidFill>
                <a:latin typeface="ibm-plex-sans"/>
                <a:hlinkClick r:id="rId266"/>
              </a:rPr>
              <a:t> (XOR Immediate Shift) instruction</a:t>
            </a:r>
            <a:endParaRPr lang="en-US" b="0" i="0" dirty="0">
              <a:solidFill>
                <a:srgbClr val="323232"/>
              </a:solidFill>
              <a:effectLst/>
              <a:latin typeface="ibm-plex-sans"/>
            </a:endParaRPr>
          </a:p>
        </p:txBody>
      </p:sp>
    </p:spTree>
    <p:extLst>
      <p:ext uri="{BB962C8B-B14F-4D97-AF65-F5344CB8AC3E}">
        <p14:creationId xmlns:p14="http://schemas.microsoft.com/office/powerpoint/2010/main" val="21966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C7E8-D215-4EB3-BA32-F7D50C5E816D}"/>
              </a:ext>
            </a:extLst>
          </p:cNvPr>
          <p:cNvSpPr>
            <a:spLocks noGrp="1"/>
          </p:cNvSpPr>
          <p:nvPr>
            <p:ph type="title"/>
          </p:nvPr>
        </p:nvSpPr>
        <p:spPr/>
        <p:txBody>
          <a:bodyPr/>
          <a:lstStyle/>
          <a:p>
            <a:r>
              <a:rPr lang="en-US" dirty="0"/>
              <a:t>Predict # of Rows Qualifying</a:t>
            </a:r>
          </a:p>
        </p:txBody>
      </p:sp>
      <p:sp>
        <p:nvSpPr>
          <p:cNvPr id="3" name="TextBox 2">
            <a:extLst>
              <a:ext uri="{FF2B5EF4-FFF2-40B4-BE49-F238E27FC236}">
                <a16:creationId xmlns:a16="http://schemas.microsoft.com/office/drawing/2014/main" id="{6D0306D1-6127-4456-B906-E7CDF03D5CB7}"/>
              </a:ext>
            </a:extLst>
          </p:cNvPr>
          <p:cNvSpPr txBox="1"/>
          <p:nvPr/>
        </p:nvSpPr>
        <p:spPr>
          <a:xfrm>
            <a:off x="93586" y="1790545"/>
            <a:ext cx="2264980" cy="992579"/>
          </a:xfrm>
          <a:prstGeom prst="rect">
            <a:avLst/>
          </a:prstGeom>
          <a:noFill/>
        </p:spPr>
        <p:txBody>
          <a:bodyPr wrap="none" rtlCol="0">
            <a:spAutoFit/>
          </a:bodyPr>
          <a:lstStyle/>
          <a:p>
            <a:pPr algn="ctr"/>
            <a:r>
              <a:rPr lang="en-US" b="1" u="sng" dirty="0">
                <a:solidFill>
                  <a:schemeClr val="accent2">
                    <a:lumMod val="75000"/>
                  </a:schemeClr>
                </a:solidFill>
              </a:rPr>
              <a:t>Input </a:t>
            </a:r>
          </a:p>
          <a:p>
            <a:pPr algn="ctr"/>
            <a:r>
              <a:rPr lang="en-US" sz="1350" b="1" dirty="0">
                <a:solidFill>
                  <a:schemeClr val="accent2">
                    <a:lumMod val="75000"/>
                  </a:schemeClr>
                </a:solidFill>
              </a:rPr>
              <a:t>Track last fetched + SQLCODE</a:t>
            </a:r>
          </a:p>
          <a:p>
            <a:pPr algn="ctr"/>
            <a:r>
              <a:rPr lang="en-US" sz="1350" b="1" dirty="0">
                <a:solidFill>
                  <a:schemeClr val="accent2">
                    <a:lumMod val="75000"/>
                  </a:schemeClr>
                </a:solidFill>
              </a:rPr>
              <a:t>Repeat 100 times</a:t>
            </a:r>
          </a:p>
          <a:p>
            <a:pPr algn="ctr"/>
            <a:r>
              <a:rPr lang="en-US" sz="1350" b="1" dirty="0">
                <a:solidFill>
                  <a:schemeClr val="accent2">
                    <a:lumMod val="75000"/>
                  </a:schemeClr>
                </a:solidFill>
              </a:rPr>
              <a:t>Take AVG #</a:t>
            </a:r>
          </a:p>
        </p:txBody>
      </p:sp>
      <p:sp>
        <p:nvSpPr>
          <p:cNvPr id="4" name="TextBox 3">
            <a:extLst>
              <a:ext uri="{FF2B5EF4-FFF2-40B4-BE49-F238E27FC236}">
                <a16:creationId xmlns:a16="http://schemas.microsoft.com/office/drawing/2014/main" id="{BA23791E-179E-4B9A-B6E5-772DB8A80AC8}"/>
              </a:ext>
            </a:extLst>
          </p:cNvPr>
          <p:cNvSpPr txBox="1"/>
          <p:nvPr/>
        </p:nvSpPr>
        <p:spPr>
          <a:xfrm>
            <a:off x="6693469" y="1884480"/>
            <a:ext cx="2360519" cy="784830"/>
          </a:xfrm>
          <a:prstGeom prst="rect">
            <a:avLst/>
          </a:prstGeom>
          <a:noFill/>
        </p:spPr>
        <p:txBody>
          <a:bodyPr wrap="none" rtlCol="0">
            <a:spAutoFit/>
          </a:bodyPr>
          <a:lstStyle/>
          <a:p>
            <a:pPr algn="ctr"/>
            <a:r>
              <a:rPr lang="en-US" b="1" u="sng" dirty="0">
                <a:solidFill>
                  <a:schemeClr val="accent2">
                    <a:lumMod val="75000"/>
                  </a:schemeClr>
                </a:solidFill>
              </a:rPr>
              <a:t>Applies To</a:t>
            </a:r>
          </a:p>
          <a:p>
            <a:pPr algn="ctr"/>
            <a:r>
              <a:rPr lang="en-US" sz="1350" b="1" dirty="0">
                <a:solidFill>
                  <a:schemeClr val="accent2">
                    <a:lumMod val="75000"/>
                  </a:schemeClr>
                </a:solidFill>
              </a:rPr>
              <a:t>Queries qualifying many rows,</a:t>
            </a:r>
          </a:p>
          <a:p>
            <a:pPr algn="ctr"/>
            <a:r>
              <a:rPr lang="en-US" sz="1350" b="1" dirty="0">
                <a:solidFill>
                  <a:schemeClr val="accent2">
                    <a:lumMod val="75000"/>
                  </a:schemeClr>
                </a:solidFill>
              </a:rPr>
              <a:t>But retrieving only a few</a:t>
            </a:r>
          </a:p>
        </p:txBody>
      </p:sp>
      <p:sp>
        <p:nvSpPr>
          <p:cNvPr id="5" name="TextBox 4">
            <a:extLst>
              <a:ext uri="{FF2B5EF4-FFF2-40B4-BE49-F238E27FC236}">
                <a16:creationId xmlns:a16="http://schemas.microsoft.com/office/drawing/2014/main" id="{729D82C8-7931-42BC-96FE-91F52D11E205}"/>
              </a:ext>
            </a:extLst>
          </p:cNvPr>
          <p:cNvSpPr txBox="1"/>
          <p:nvPr/>
        </p:nvSpPr>
        <p:spPr>
          <a:xfrm>
            <a:off x="3197176" y="1599359"/>
            <a:ext cx="2703817" cy="415498"/>
          </a:xfrm>
          <a:prstGeom prst="rect">
            <a:avLst/>
          </a:prstGeom>
          <a:noFill/>
        </p:spPr>
        <p:txBody>
          <a:bodyPr wrap="none" rtlCol="0">
            <a:spAutoFit/>
          </a:bodyPr>
          <a:lstStyle/>
          <a:p>
            <a:r>
              <a:rPr lang="en-US" sz="2100" dirty="0">
                <a:solidFill>
                  <a:schemeClr val="bg1"/>
                </a:solidFill>
              </a:rPr>
              <a:t>OPTIMIZE FOR n ROWS</a:t>
            </a:r>
          </a:p>
        </p:txBody>
      </p:sp>
      <p:sp>
        <p:nvSpPr>
          <p:cNvPr id="7" name="Arrow: Bent-Up 6">
            <a:extLst>
              <a:ext uri="{FF2B5EF4-FFF2-40B4-BE49-F238E27FC236}">
                <a16:creationId xmlns:a16="http://schemas.microsoft.com/office/drawing/2014/main" id="{9DBDD822-5547-41BE-9E9F-3727695BCD9C}"/>
              </a:ext>
            </a:extLst>
          </p:cNvPr>
          <p:cNvSpPr/>
          <p:nvPr/>
        </p:nvSpPr>
        <p:spPr>
          <a:xfrm>
            <a:off x="1749288" y="2157604"/>
            <a:ext cx="3836504" cy="215501"/>
          </a:xfrm>
          <a:prstGeom prst="bentUpArrow">
            <a:avLst/>
          </a:prstGeom>
          <a:solidFill>
            <a:schemeClr val="tx2"/>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5F4B26A1-638D-4E59-8048-E7637F335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581" y="-15466"/>
            <a:ext cx="1510763" cy="1255936"/>
          </a:xfrm>
          <a:prstGeom prst="rect">
            <a:avLst/>
          </a:prstGeom>
        </p:spPr>
      </p:pic>
    </p:spTree>
    <p:extLst>
      <p:ext uri="{BB962C8B-B14F-4D97-AF65-F5344CB8AC3E}">
        <p14:creationId xmlns:p14="http://schemas.microsoft.com/office/powerpoint/2010/main" val="1858998041"/>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1D94A-C1FB-46D3-BFF1-222D83735E63}"/>
              </a:ext>
            </a:extLst>
          </p:cNvPr>
          <p:cNvSpPr>
            <a:spLocks noGrp="1"/>
          </p:cNvSpPr>
          <p:nvPr>
            <p:ph type="title"/>
          </p:nvPr>
        </p:nvSpPr>
        <p:spPr>
          <a:xfrm>
            <a:off x="1137882" y="-34033"/>
            <a:ext cx="7886700" cy="994172"/>
          </a:xfrm>
        </p:spPr>
        <p:txBody>
          <a:bodyPr/>
          <a:lstStyle/>
          <a:p>
            <a:r>
              <a:rPr lang="en-US" dirty="0"/>
              <a:t>Optimize Sort Tree Usage and Memory</a:t>
            </a:r>
          </a:p>
        </p:txBody>
      </p:sp>
      <p:grpSp>
        <p:nvGrpSpPr>
          <p:cNvPr id="5" name="Group 4">
            <a:extLst>
              <a:ext uri="{FF2B5EF4-FFF2-40B4-BE49-F238E27FC236}">
                <a16:creationId xmlns:a16="http://schemas.microsoft.com/office/drawing/2014/main" id="{32316318-ADEA-4DD5-99B0-82862A9971A6}"/>
              </a:ext>
            </a:extLst>
          </p:cNvPr>
          <p:cNvGrpSpPr/>
          <p:nvPr/>
        </p:nvGrpSpPr>
        <p:grpSpPr>
          <a:xfrm>
            <a:off x="1133062" y="1411357"/>
            <a:ext cx="1530626" cy="1967948"/>
            <a:chOff x="1510748" y="1881809"/>
            <a:chExt cx="2040835" cy="2623930"/>
          </a:xfrm>
        </p:grpSpPr>
        <p:sp>
          <p:nvSpPr>
            <p:cNvPr id="3" name="Isosceles Triangle 2">
              <a:extLst>
                <a:ext uri="{FF2B5EF4-FFF2-40B4-BE49-F238E27FC236}">
                  <a16:creationId xmlns:a16="http://schemas.microsoft.com/office/drawing/2014/main" id="{A17601AC-A1C6-41FC-8B81-61B4ABB888DE}"/>
                </a:ext>
              </a:extLst>
            </p:cNvPr>
            <p:cNvSpPr/>
            <p:nvPr/>
          </p:nvSpPr>
          <p:spPr>
            <a:xfrm>
              <a:off x="1510748" y="1881809"/>
              <a:ext cx="2040835" cy="2623930"/>
            </a:xfrm>
            <a:prstGeom prst="triangle">
              <a:avLst/>
            </a:prstGeom>
            <a:solidFill>
              <a:schemeClr val="tx2"/>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2">
                    <a:lumMod val="75000"/>
                  </a:schemeClr>
                </a:solidFill>
              </a:endParaRPr>
            </a:p>
          </p:txBody>
        </p:sp>
        <p:sp>
          <p:nvSpPr>
            <p:cNvPr id="4" name="TextBox 3">
              <a:extLst>
                <a:ext uri="{FF2B5EF4-FFF2-40B4-BE49-F238E27FC236}">
                  <a16:creationId xmlns:a16="http://schemas.microsoft.com/office/drawing/2014/main" id="{11A9B0ED-CBB4-4047-87BE-A94890C23037}"/>
                </a:ext>
              </a:extLst>
            </p:cNvPr>
            <p:cNvSpPr txBox="1"/>
            <p:nvPr/>
          </p:nvSpPr>
          <p:spPr>
            <a:xfrm rot="21114939">
              <a:off x="2107095" y="3477639"/>
              <a:ext cx="1046922" cy="861774"/>
            </a:xfrm>
            <a:prstGeom prst="rect">
              <a:avLst/>
            </a:prstGeom>
            <a:noFill/>
          </p:spPr>
          <p:txBody>
            <a:bodyPr wrap="square" rtlCol="0">
              <a:spAutoFit/>
            </a:bodyPr>
            <a:lstStyle/>
            <a:p>
              <a:r>
                <a:rPr lang="en-US" b="1" dirty="0">
                  <a:solidFill>
                    <a:schemeClr val="accent2">
                      <a:lumMod val="75000"/>
                    </a:schemeClr>
                  </a:solidFill>
                </a:rPr>
                <a:t>Sort Tree</a:t>
              </a:r>
            </a:p>
          </p:txBody>
        </p:sp>
      </p:grpSp>
      <p:grpSp>
        <p:nvGrpSpPr>
          <p:cNvPr id="6" name="Group 5">
            <a:extLst>
              <a:ext uri="{FF2B5EF4-FFF2-40B4-BE49-F238E27FC236}">
                <a16:creationId xmlns:a16="http://schemas.microsoft.com/office/drawing/2014/main" id="{4B2CA40F-E940-4674-AA5E-6C6E8F7797E8}"/>
              </a:ext>
            </a:extLst>
          </p:cNvPr>
          <p:cNvGrpSpPr/>
          <p:nvPr/>
        </p:nvGrpSpPr>
        <p:grpSpPr>
          <a:xfrm>
            <a:off x="2663688" y="1583683"/>
            <a:ext cx="1530626" cy="1967948"/>
            <a:chOff x="1510748" y="1881809"/>
            <a:chExt cx="2040835" cy="2623930"/>
          </a:xfrm>
        </p:grpSpPr>
        <p:sp>
          <p:nvSpPr>
            <p:cNvPr id="7" name="Isosceles Triangle 6">
              <a:extLst>
                <a:ext uri="{FF2B5EF4-FFF2-40B4-BE49-F238E27FC236}">
                  <a16:creationId xmlns:a16="http://schemas.microsoft.com/office/drawing/2014/main" id="{17ADD142-B407-457E-8DBB-7A3879D2A684}"/>
                </a:ext>
              </a:extLst>
            </p:cNvPr>
            <p:cNvSpPr/>
            <p:nvPr/>
          </p:nvSpPr>
          <p:spPr>
            <a:xfrm>
              <a:off x="1510748" y="1881809"/>
              <a:ext cx="2040835" cy="2623930"/>
            </a:xfrm>
            <a:prstGeom prst="triangle">
              <a:avLst/>
            </a:prstGeom>
            <a:solidFill>
              <a:schemeClr val="tx2"/>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2">
                    <a:lumMod val="75000"/>
                  </a:schemeClr>
                </a:solidFill>
              </a:endParaRPr>
            </a:p>
          </p:txBody>
        </p:sp>
        <p:sp>
          <p:nvSpPr>
            <p:cNvPr id="8" name="TextBox 7">
              <a:extLst>
                <a:ext uri="{FF2B5EF4-FFF2-40B4-BE49-F238E27FC236}">
                  <a16:creationId xmlns:a16="http://schemas.microsoft.com/office/drawing/2014/main" id="{2B0268C1-2516-4AD6-9ED0-8B30B9F0DEC8}"/>
                </a:ext>
              </a:extLst>
            </p:cNvPr>
            <p:cNvSpPr txBox="1"/>
            <p:nvPr/>
          </p:nvSpPr>
          <p:spPr>
            <a:xfrm rot="21114939">
              <a:off x="2107095" y="3477639"/>
              <a:ext cx="1046922" cy="861774"/>
            </a:xfrm>
            <a:prstGeom prst="rect">
              <a:avLst/>
            </a:prstGeom>
            <a:noFill/>
          </p:spPr>
          <p:txBody>
            <a:bodyPr wrap="square" rtlCol="0">
              <a:spAutoFit/>
            </a:bodyPr>
            <a:lstStyle/>
            <a:p>
              <a:r>
                <a:rPr lang="en-US" b="1" dirty="0">
                  <a:solidFill>
                    <a:schemeClr val="accent2">
                      <a:lumMod val="75000"/>
                    </a:schemeClr>
                  </a:solidFill>
                </a:rPr>
                <a:t>Sort Tree</a:t>
              </a:r>
            </a:p>
          </p:txBody>
        </p:sp>
      </p:grpSp>
      <p:grpSp>
        <p:nvGrpSpPr>
          <p:cNvPr id="9" name="Group 8">
            <a:extLst>
              <a:ext uri="{FF2B5EF4-FFF2-40B4-BE49-F238E27FC236}">
                <a16:creationId xmlns:a16="http://schemas.microsoft.com/office/drawing/2014/main" id="{448B9522-BBFF-43D4-91C1-546344898404}"/>
              </a:ext>
            </a:extLst>
          </p:cNvPr>
          <p:cNvGrpSpPr/>
          <p:nvPr/>
        </p:nvGrpSpPr>
        <p:grpSpPr>
          <a:xfrm>
            <a:off x="4194314" y="1756009"/>
            <a:ext cx="1530626" cy="1967948"/>
            <a:chOff x="1510748" y="1881809"/>
            <a:chExt cx="2040835" cy="2623930"/>
          </a:xfrm>
        </p:grpSpPr>
        <p:sp>
          <p:nvSpPr>
            <p:cNvPr id="10" name="Isosceles Triangle 9">
              <a:extLst>
                <a:ext uri="{FF2B5EF4-FFF2-40B4-BE49-F238E27FC236}">
                  <a16:creationId xmlns:a16="http://schemas.microsoft.com/office/drawing/2014/main" id="{593A9DFA-BD44-4782-988E-CE7398F9C2C8}"/>
                </a:ext>
              </a:extLst>
            </p:cNvPr>
            <p:cNvSpPr/>
            <p:nvPr/>
          </p:nvSpPr>
          <p:spPr>
            <a:xfrm>
              <a:off x="1510748" y="1881809"/>
              <a:ext cx="2040835" cy="2623930"/>
            </a:xfrm>
            <a:prstGeom prst="triangle">
              <a:avLst/>
            </a:prstGeom>
            <a:solidFill>
              <a:schemeClr val="tx2"/>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2">
                    <a:lumMod val="75000"/>
                  </a:schemeClr>
                </a:solidFill>
              </a:endParaRPr>
            </a:p>
          </p:txBody>
        </p:sp>
        <p:sp>
          <p:nvSpPr>
            <p:cNvPr id="11" name="TextBox 10">
              <a:extLst>
                <a:ext uri="{FF2B5EF4-FFF2-40B4-BE49-F238E27FC236}">
                  <a16:creationId xmlns:a16="http://schemas.microsoft.com/office/drawing/2014/main" id="{CA3D52D4-4A0C-42F4-BC9C-790C286C4486}"/>
                </a:ext>
              </a:extLst>
            </p:cNvPr>
            <p:cNvSpPr txBox="1"/>
            <p:nvPr/>
          </p:nvSpPr>
          <p:spPr>
            <a:xfrm rot="21114939">
              <a:off x="2107095" y="3477639"/>
              <a:ext cx="1046922" cy="861774"/>
            </a:xfrm>
            <a:prstGeom prst="rect">
              <a:avLst/>
            </a:prstGeom>
            <a:noFill/>
          </p:spPr>
          <p:txBody>
            <a:bodyPr wrap="square" rtlCol="0">
              <a:spAutoFit/>
            </a:bodyPr>
            <a:lstStyle/>
            <a:p>
              <a:r>
                <a:rPr lang="en-US" b="1" dirty="0">
                  <a:solidFill>
                    <a:schemeClr val="accent2">
                      <a:lumMod val="75000"/>
                    </a:schemeClr>
                  </a:solidFill>
                </a:rPr>
                <a:t>Sort Tree</a:t>
              </a:r>
            </a:p>
          </p:txBody>
        </p:sp>
      </p:grpSp>
      <p:grpSp>
        <p:nvGrpSpPr>
          <p:cNvPr id="12" name="Group 11">
            <a:extLst>
              <a:ext uri="{FF2B5EF4-FFF2-40B4-BE49-F238E27FC236}">
                <a16:creationId xmlns:a16="http://schemas.microsoft.com/office/drawing/2014/main" id="{B2D2CA9B-6346-4BF2-BBF9-805A57619F37}"/>
              </a:ext>
            </a:extLst>
          </p:cNvPr>
          <p:cNvGrpSpPr/>
          <p:nvPr/>
        </p:nvGrpSpPr>
        <p:grpSpPr>
          <a:xfrm>
            <a:off x="5724940" y="1928335"/>
            <a:ext cx="1530626" cy="1967948"/>
            <a:chOff x="1510748" y="1881809"/>
            <a:chExt cx="2040835" cy="2623930"/>
          </a:xfrm>
        </p:grpSpPr>
        <p:sp>
          <p:nvSpPr>
            <p:cNvPr id="13" name="Isosceles Triangle 12">
              <a:extLst>
                <a:ext uri="{FF2B5EF4-FFF2-40B4-BE49-F238E27FC236}">
                  <a16:creationId xmlns:a16="http://schemas.microsoft.com/office/drawing/2014/main" id="{D1C8DD55-B5B0-443B-A1E1-54C82B0B3746}"/>
                </a:ext>
              </a:extLst>
            </p:cNvPr>
            <p:cNvSpPr/>
            <p:nvPr/>
          </p:nvSpPr>
          <p:spPr>
            <a:xfrm>
              <a:off x="1510748" y="1881809"/>
              <a:ext cx="2040835" cy="2623930"/>
            </a:xfrm>
            <a:prstGeom prst="triangle">
              <a:avLst/>
            </a:prstGeom>
            <a:solidFill>
              <a:schemeClr val="tx2"/>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schemeClr val="accent2">
                    <a:lumMod val="75000"/>
                  </a:schemeClr>
                </a:solidFill>
              </a:endParaRPr>
            </a:p>
          </p:txBody>
        </p:sp>
        <p:sp>
          <p:nvSpPr>
            <p:cNvPr id="14" name="TextBox 13">
              <a:extLst>
                <a:ext uri="{FF2B5EF4-FFF2-40B4-BE49-F238E27FC236}">
                  <a16:creationId xmlns:a16="http://schemas.microsoft.com/office/drawing/2014/main" id="{30DF44A0-39CA-4AB1-827B-671E89ABD448}"/>
                </a:ext>
              </a:extLst>
            </p:cNvPr>
            <p:cNvSpPr txBox="1"/>
            <p:nvPr/>
          </p:nvSpPr>
          <p:spPr>
            <a:xfrm rot="21114939">
              <a:off x="2107095" y="3477639"/>
              <a:ext cx="1046922" cy="861774"/>
            </a:xfrm>
            <a:prstGeom prst="rect">
              <a:avLst/>
            </a:prstGeom>
            <a:noFill/>
          </p:spPr>
          <p:txBody>
            <a:bodyPr wrap="square" rtlCol="0">
              <a:spAutoFit/>
            </a:bodyPr>
            <a:lstStyle/>
            <a:p>
              <a:r>
                <a:rPr lang="en-US" b="1" dirty="0">
                  <a:solidFill>
                    <a:schemeClr val="accent2">
                      <a:lumMod val="75000"/>
                    </a:schemeClr>
                  </a:solidFill>
                </a:rPr>
                <a:t>Sort Tree</a:t>
              </a:r>
            </a:p>
          </p:txBody>
        </p:sp>
      </p:grpSp>
      <p:sp>
        <p:nvSpPr>
          <p:cNvPr id="15" name="TextBox 14">
            <a:extLst>
              <a:ext uri="{FF2B5EF4-FFF2-40B4-BE49-F238E27FC236}">
                <a16:creationId xmlns:a16="http://schemas.microsoft.com/office/drawing/2014/main" id="{373B5E38-52EA-4536-9F48-DCDD6A4E5046}"/>
              </a:ext>
            </a:extLst>
          </p:cNvPr>
          <p:cNvSpPr txBox="1"/>
          <p:nvPr/>
        </p:nvSpPr>
        <p:spPr>
          <a:xfrm>
            <a:off x="4959626" y="851968"/>
            <a:ext cx="4750739" cy="1061829"/>
          </a:xfrm>
          <a:prstGeom prst="rect">
            <a:avLst/>
          </a:prstGeom>
          <a:noFill/>
        </p:spPr>
        <p:txBody>
          <a:bodyPr wrap="square" rtlCol="0">
            <a:spAutoFit/>
          </a:bodyPr>
          <a:lstStyle/>
          <a:p>
            <a:r>
              <a:rPr lang="en-US" sz="2100" dirty="0">
                <a:solidFill>
                  <a:schemeClr val="bg1"/>
                </a:solidFill>
              </a:rPr>
              <a:t>SQL with DISTINCT</a:t>
            </a:r>
          </a:p>
          <a:p>
            <a:r>
              <a:rPr lang="en-US" sz="2100" dirty="0">
                <a:solidFill>
                  <a:schemeClr val="bg1"/>
                </a:solidFill>
              </a:rPr>
              <a:t>ORDER BY or FETCH FIRST large rows</a:t>
            </a:r>
          </a:p>
          <a:p>
            <a:r>
              <a:rPr lang="en-US" sz="2100" dirty="0">
                <a:solidFill>
                  <a:schemeClr val="bg1"/>
                </a:solidFill>
              </a:rPr>
              <a:t>Any &gt; 4K row sort</a:t>
            </a:r>
          </a:p>
        </p:txBody>
      </p:sp>
      <p:sp>
        <p:nvSpPr>
          <p:cNvPr id="17" name="Callout: Up Arrow 16">
            <a:extLst>
              <a:ext uri="{FF2B5EF4-FFF2-40B4-BE49-F238E27FC236}">
                <a16:creationId xmlns:a16="http://schemas.microsoft.com/office/drawing/2014/main" id="{252BBA31-5840-4F72-9F6D-BDFCF1D275C2}"/>
              </a:ext>
            </a:extLst>
          </p:cNvPr>
          <p:cNvSpPr/>
          <p:nvPr/>
        </p:nvSpPr>
        <p:spPr>
          <a:xfrm>
            <a:off x="1287117" y="3424939"/>
            <a:ext cx="1222513" cy="598034"/>
          </a:xfrm>
          <a:prstGeom prst="upArrowCallout">
            <a:avLst/>
          </a:prstGeom>
          <a:solidFill>
            <a:schemeClr val="tx2"/>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lang="en-US" sz="1350" b="1" dirty="0">
                <a:solidFill>
                  <a:schemeClr val="bg1"/>
                </a:solidFill>
              </a:rPr>
              <a:t>Fill in Tree</a:t>
            </a:r>
          </a:p>
        </p:txBody>
      </p:sp>
      <p:sp>
        <p:nvSpPr>
          <p:cNvPr id="18" name="Callout: Up Arrow 17">
            <a:extLst>
              <a:ext uri="{FF2B5EF4-FFF2-40B4-BE49-F238E27FC236}">
                <a16:creationId xmlns:a16="http://schemas.microsoft.com/office/drawing/2014/main" id="{E87979D7-58A9-425B-A989-BC06A05319D4}"/>
              </a:ext>
            </a:extLst>
          </p:cNvPr>
          <p:cNvSpPr/>
          <p:nvPr/>
        </p:nvSpPr>
        <p:spPr>
          <a:xfrm>
            <a:off x="2817912" y="3566995"/>
            <a:ext cx="1222513" cy="598034"/>
          </a:xfrm>
          <a:prstGeom prst="upArrowCallout">
            <a:avLst/>
          </a:prstGeom>
          <a:solidFill>
            <a:schemeClr val="tx2"/>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lang="en-US" sz="1350" b="1" dirty="0">
                <a:solidFill>
                  <a:schemeClr val="bg1"/>
                </a:solidFill>
              </a:rPr>
              <a:t>Swap</a:t>
            </a:r>
          </a:p>
        </p:txBody>
      </p:sp>
      <p:sp>
        <p:nvSpPr>
          <p:cNvPr id="19" name="Callout: Up Arrow 18">
            <a:extLst>
              <a:ext uri="{FF2B5EF4-FFF2-40B4-BE49-F238E27FC236}">
                <a16:creationId xmlns:a16="http://schemas.microsoft.com/office/drawing/2014/main" id="{C549A703-43FF-4C6C-9EFC-E010186EAC27}"/>
              </a:ext>
            </a:extLst>
          </p:cNvPr>
          <p:cNvSpPr/>
          <p:nvPr/>
        </p:nvSpPr>
        <p:spPr>
          <a:xfrm>
            <a:off x="4452648" y="3723956"/>
            <a:ext cx="1222513" cy="598034"/>
          </a:xfrm>
          <a:prstGeom prst="upArrowCallout">
            <a:avLst/>
          </a:prstGeom>
          <a:solidFill>
            <a:schemeClr val="tx2"/>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lang="en-US" sz="1350" b="1" dirty="0">
                <a:solidFill>
                  <a:schemeClr val="bg1"/>
                </a:solidFill>
              </a:rPr>
              <a:t>Swap</a:t>
            </a:r>
          </a:p>
        </p:txBody>
      </p:sp>
      <p:sp>
        <p:nvSpPr>
          <p:cNvPr id="20" name="Callout: Up Arrow 19">
            <a:extLst>
              <a:ext uri="{FF2B5EF4-FFF2-40B4-BE49-F238E27FC236}">
                <a16:creationId xmlns:a16="http://schemas.microsoft.com/office/drawing/2014/main" id="{DD007B01-505F-4CE9-B189-ACDA202C8162}"/>
              </a:ext>
            </a:extLst>
          </p:cNvPr>
          <p:cNvSpPr/>
          <p:nvPr/>
        </p:nvSpPr>
        <p:spPr>
          <a:xfrm>
            <a:off x="6082833" y="3810580"/>
            <a:ext cx="1222513" cy="598034"/>
          </a:xfrm>
          <a:prstGeom prst="upArrowCallout">
            <a:avLst/>
          </a:prstGeom>
          <a:solidFill>
            <a:schemeClr val="tx2"/>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lang="en-US" sz="1350" b="1" dirty="0">
                <a:solidFill>
                  <a:schemeClr val="bg1"/>
                </a:solidFill>
              </a:rPr>
              <a:t>Swap</a:t>
            </a:r>
          </a:p>
        </p:txBody>
      </p:sp>
      <p:sp>
        <p:nvSpPr>
          <p:cNvPr id="21" name="TextBox 20">
            <a:extLst>
              <a:ext uri="{FF2B5EF4-FFF2-40B4-BE49-F238E27FC236}">
                <a16:creationId xmlns:a16="http://schemas.microsoft.com/office/drawing/2014/main" id="{2CF415CE-633C-48DC-901D-7447F7D501BD}"/>
              </a:ext>
            </a:extLst>
          </p:cNvPr>
          <p:cNvSpPr txBox="1"/>
          <p:nvPr/>
        </p:nvSpPr>
        <p:spPr>
          <a:xfrm>
            <a:off x="1242405" y="4050856"/>
            <a:ext cx="1230593" cy="507831"/>
          </a:xfrm>
          <a:prstGeom prst="rect">
            <a:avLst/>
          </a:prstGeom>
          <a:noFill/>
        </p:spPr>
        <p:txBody>
          <a:bodyPr wrap="none" rtlCol="0">
            <a:spAutoFit/>
          </a:bodyPr>
          <a:lstStyle/>
          <a:p>
            <a:r>
              <a:rPr lang="en-US" sz="1350" dirty="0">
                <a:solidFill>
                  <a:schemeClr val="bg1"/>
                </a:solidFill>
              </a:rPr>
              <a:t>If just </a:t>
            </a:r>
            <a:r>
              <a:rPr lang="en-US" sz="1350" dirty="0" err="1">
                <a:solidFill>
                  <a:schemeClr val="bg1"/>
                </a:solidFill>
              </a:rPr>
              <a:t>REORG’d</a:t>
            </a:r>
            <a:endParaRPr lang="en-US" sz="1350" dirty="0">
              <a:solidFill>
                <a:schemeClr val="bg1"/>
              </a:solidFill>
            </a:endParaRPr>
          </a:p>
          <a:p>
            <a:r>
              <a:rPr lang="en-US" sz="1350" dirty="0">
                <a:solidFill>
                  <a:schemeClr val="bg1"/>
                </a:solidFill>
              </a:rPr>
              <a:t>No Swap</a:t>
            </a:r>
          </a:p>
        </p:txBody>
      </p:sp>
      <p:pic>
        <p:nvPicPr>
          <p:cNvPr id="22" name="Picture 21">
            <a:extLst>
              <a:ext uri="{FF2B5EF4-FFF2-40B4-BE49-F238E27FC236}">
                <a16:creationId xmlns:a16="http://schemas.microsoft.com/office/drawing/2014/main" id="{97AC550B-0264-4AEF-950F-B12C43B27E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819" y="1928335"/>
            <a:ext cx="1510763" cy="1255936"/>
          </a:xfrm>
          <a:prstGeom prst="rect">
            <a:avLst/>
          </a:prstGeom>
        </p:spPr>
      </p:pic>
    </p:spTree>
    <p:extLst>
      <p:ext uri="{BB962C8B-B14F-4D97-AF65-F5344CB8AC3E}">
        <p14:creationId xmlns:p14="http://schemas.microsoft.com/office/powerpoint/2010/main" val="263548709"/>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2130F-B758-4E1F-B9AF-B97EC32AAC24}"/>
              </a:ext>
            </a:extLst>
          </p:cNvPr>
          <p:cNvSpPr>
            <a:spLocks noGrp="1"/>
          </p:cNvSpPr>
          <p:nvPr>
            <p:ph type="title"/>
          </p:nvPr>
        </p:nvSpPr>
        <p:spPr>
          <a:xfrm>
            <a:off x="971526" y="221604"/>
            <a:ext cx="7200947" cy="520155"/>
          </a:xfrm>
        </p:spPr>
        <p:txBody>
          <a:bodyPr>
            <a:normAutofit fontScale="90000"/>
          </a:bodyPr>
          <a:lstStyle/>
          <a:p>
            <a:r>
              <a:rPr lang="en-US" dirty="0"/>
              <a:t>Optimize Parallelism in non-OLTP Queries</a:t>
            </a:r>
          </a:p>
        </p:txBody>
      </p:sp>
      <p:sp>
        <p:nvSpPr>
          <p:cNvPr id="3" name="TextBox 2">
            <a:extLst>
              <a:ext uri="{FF2B5EF4-FFF2-40B4-BE49-F238E27FC236}">
                <a16:creationId xmlns:a16="http://schemas.microsoft.com/office/drawing/2014/main" id="{6AAEEEF3-2D2C-4907-82B2-B42CF8450FDE}"/>
              </a:ext>
            </a:extLst>
          </p:cNvPr>
          <p:cNvSpPr txBox="1"/>
          <p:nvPr/>
        </p:nvSpPr>
        <p:spPr>
          <a:xfrm>
            <a:off x="2365594" y="886155"/>
            <a:ext cx="4750739" cy="1061829"/>
          </a:xfrm>
          <a:prstGeom prst="rect">
            <a:avLst/>
          </a:prstGeom>
          <a:noFill/>
        </p:spPr>
        <p:txBody>
          <a:bodyPr wrap="square" rtlCol="0">
            <a:spAutoFit/>
          </a:bodyPr>
          <a:lstStyle/>
          <a:p>
            <a:pPr algn="ctr"/>
            <a:r>
              <a:rPr lang="en-US" sz="2100" dirty="0">
                <a:solidFill>
                  <a:schemeClr val="bg1"/>
                </a:solidFill>
              </a:rPr>
              <a:t>DEGREE = ‘ANY’</a:t>
            </a:r>
          </a:p>
          <a:p>
            <a:pPr algn="ctr"/>
            <a:endParaRPr lang="en-US" sz="2100" dirty="0">
              <a:solidFill>
                <a:schemeClr val="bg1"/>
              </a:solidFill>
            </a:endParaRPr>
          </a:p>
          <a:p>
            <a:pPr algn="ctr"/>
            <a:r>
              <a:rPr lang="en-US" sz="2100" dirty="0">
                <a:solidFill>
                  <a:schemeClr val="bg1"/>
                </a:solidFill>
              </a:rPr>
              <a:t>DSNZPARM CDDSSRDEF = ‘ANY’</a:t>
            </a:r>
          </a:p>
        </p:txBody>
      </p:sp>
      <p:sp>
        <p:nvSpPr>
          <p:cNvPr id="5" name="TextBox 4">
            <a:extLst>
              <a:ext uri="{FF2B5EF4-FFF2-40B4-BE49-F238E27FC236}">
                <a16:creationId xmlns:a16="http://schemas.microsoft.com/office/drawing/2014/main" id="{88ED81F0-E4D1-4E38-8656-03858C2A05E8}"/>
              </a:ext>
            </a:extLst>
          </p:cNvPr>
          <p:cNvSpPr txBox="1"/>
          <p:nvPr/>
        </p:nvSpPr>
        <p:spPr>
          <a:xfrm>
            <a:off x="128358" y="1929271"/>
            <a:ext cx="1717330" cy="784830"/>
          </a:xfrm>
          <a:prstGeom prst="rect">
            <a:avLst/>
          </a:prstGeom>
          <a:noFill/>
        </p:spPr>
        <p:txBody>
          <a:bodyPr wrap="none" rtlCol="0">
            <a:spAutoFit/>
          </a:bodyPr>
          <a:lstStyle/>
          <a:p>
            <a:pPr algn="ctr"/>
            <a:r>
              <a:rPr lang="en-US" b="1" u="sng" dirty="0">
                <a:solidFill>
                  <a:schemeClr val="accent2">
                    <a:lumMod val="75000"/>
                  </a:schemeClr>
                </a:solidFill>
              </a:rPr>
              <a:t>Input </a:t>
            </a:r>
          </a:p>
          <a:p>
            <a:pPr algn="ctr"/>
            <a:r>
              <a:rPr lang="en-US" sz="1350" b="1" dirty="0">
                <a:solidFill>
                  <a:schemeClr val="accent2">
                    <a:lumMod val="75000"/>
                  </a:schemeClr>
                </a:solidFill>
              </a:rPr>
              <a:t>Transactions &gt; 120ms</a:t>
            </a:r>
          </a:p>
          <a:p>
            <a:pPr algn="ctr"/>
            <a:r>
              <a:rPr lang="en-US" sz="1350" b="1" dirty="0">
                <a:solidFill>
                  <a:schemeClr val="accent2">
                    <a:lumMod val="75000"/>
                  </a:schemeClr>
                </a:solidFill>
              </a:rPr>
              <a:t>Never &lt; 10ms</a:t>
            </a:r>
          </a:p>
        </p:txBody>
      </p:sp>
      <p:pic>
        <p:nvPicPr>
          <p:cNvPr id="3074" name="Picture 2" descr="http://snagfilms-a.akamaihd.net/55/d0/2870a4044e77b762243090c5b9b2/1033-lec7-1536x865.jpg">
            <a:extLst>
              <a:ext uri="{FF2B5EF4-FFF2-40B4-BE49-F238E27FC236}">
                <a16:creationId xmlns:a16="http://schemas.microsoft.com/office/drawing/2014/main" id="{3ED63F6F-FA5F-4CBE-991D-3D6177220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929" y="2039801"/>
            <a:ext cx="5530142" cy="31143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1542902-1875-4C54-9CDF-E4B3E9BCC2DE}"/>
              </a:ext>
            </a:extLst>
          </p:cNvPr>
          <p:cNvSpPr txBox="1"/>
          <p:nvPr/>
        </p:nvSpPr>
        <p:spPr>
          <a:xfrm>
            <a:off x="7420716" y="1929270"/>
            <a:ext cx="1472519" cy="784830"/>
          </a:xfrm>
          <a:prstGeom prst="rect">
            <a:avLst/>
          </a:prstGeom>
          <a:noFill/>
        </p:spPr>
        <p:txBody>
          <a:bodyPr wrap="none" rtlCol="0">
            <a:spAutoFit/>
          </a:bodyPr>
          <a:lstStyle/>
          <a:p>
            <a:pPr algn="ctr"/>
            <a:r>
              <a:rPr lang="en-US" b="1" u="sng" dirty="0">
                <a:solidFill>
                  <a:schemeClr val="accent2">
                    <a:lumMod val="75000"/>
                  </a:schemeClr>
                </a:solidFill>
              </a:rPr>
              <a:t>Output </a:t>
            </a:r>
          </a:p>
          <a:p>
            <a:pPr algn="ctr"/>
            <a:r>
              <a:rPr lang="en-US" sz="1350" b="1" dirty="0">
                <a:solidFill>
                  <a:schemeClr val="accent2">
                    <a:lumMod val="75000"/>
                  </a:schemeClr>
                </a:solidFill>
              </a:rPr>
              <a:t>Reduced ELAPSED</a:t>
            </a:r>
          </a:p>
          <a:p>
            <a:pPr algn="ctr"/>
            <a:r>
              <a:rPr lang="en-US" sz="1350" b="1" dirty="0">
                <a:solidFill>
                  <a:schemeClr val="accent2">
                    <a:lumMod val="75000"/>
                  </a:schemeClr>
                </a:solidFill>
              </a:rPr>
              <a:t>Reduced CPU</a:t>
            </a:r>
          </a:p>
        </p:txBody>
      </p:sp>
      <p:pic>
        <p:nvPicPr>
          <p:cNvPr id="8" name="Picture 7">
            <a:extLst>
              <a:ext uri="{FF2B5EF4-FFF2-40B4-BE49-F238E27FC236}">
                <a16:creationId xmlns:a16="http://schemas.microsoft.com/office/drawing/2014/main" id="{A33B615A-1E57-4D10-801F-7A7EFCF69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9556" y="693636"/>
            <a:ext cx="1510763" cy="1255936"/>
          </a:xfrm>
          <a:prstGeom prst="rect">
            <a:avLst/>
          </a:prstGeom>
        </p:spPr>
      </p:pic>
    </p:spTree>
    <p:extLst>
      <p:ext uri="{BB962C8B-B14F-4D97-AF65-F5344CB8AC3E}">
        <p14:creationId xmlns:p14="http://schemas.microsoft.com/office/powerpoint/2010/main" val="1151632314"/>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0" y="1660760"/>
            <a:ext cx="9144000" cy="2636009"/>
          </a:xfrm>
          <a:prstGeom prst="rect">
            <a:avLst/>
          </a:prstGeom>
          <a:solidFill>
            <a:srgbClr val="161616">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892" eaLnBrk="0" fontAlgn="base" hangingPunct="0">
              <a:spcBef>
                <a:spcPct val="0"/>
              </a:spcBef>
              <a:spcAft>
                <a:spcPct val="0"/>
              </a:spcAft>
              <a:defRPr/>
            </a:pPr>
            <a:endParaRPr lang="en-US" sz="1350">
              <a:solidFill>
                <a:srgbClr val="F86E00"/>
              </a:solidFill>
              <a:latin typeface="Calibri"/>
            </a:endParaRPr>
          </a:p>
        </p:txBody>
      </p:sp>
      <p:sp>
        <p:nvSpPr>
          <p:cNvPr id="2" name="Title 1">
            <a:extLst>
              <a:ext uri="{FF2B5EF4-FFF2-40B4-BE49-F238E27FC236}">
                <a16:creationId xmlns:a16="http://schemas.microsoft.com/office/drawing/2014/main" id="{3C935FE3-831F-432A-9133-C41A8719C56B}"/>
              </a:ext>
            </a:extLst>
          </p:cNvPr>
          <p:cNvSpPr>
            <a:spLocks noGrp="1"/>
          </p:cNvSpPr>
          <p:nvPr>
            <p:ph type="title"/>
          </p:nvPr>
        </p:nvSpPr>
        <p:spPr>
          <a:xfrm>
            <a:off x="380617" y="521349"/>
            <a:ext cx="8415959" cy="994172"/>
          </a:xfrm>
        </p:spPr>
        <p:txBody>
          <a:bodyPr>
            <a:normAutofit fontScale="90000"/>
          </a:bodyPr>
          <a:lstStyle/>
          <a:p>
            <a:r>
              <a:rPr lang="en-US" dirty="0">
                <a:solidFill>
                  <a:srgbClr val="FF0000"/>
                </a:solidFill>
              </a:rPr>
              <a:t>Db2ZAI</a:t>
            </a:r>
            <a:r>
              <a:rPr lang="en-US" dirty="0"/>
              <a:t>: Augment the Db2 Z Optimizer with AI/Machine Learning!</a:t>
            </a:r>
            <a:br>
              <a:rPr lang="en-US" dirty="0"/>
            </a:br>
            <a:endParaRPr lang="en-US" dirty="0"/>
          </a:p>
        </p:txBody>
      </p:sp>
      <p:sp>
        <p:nvSpPr>
          <p:cNvPr id="3" name="TextBox 2">
            <a:extLst>
              <a:ext uri="{FF2B5EF4-FFF2-40B4-BE49-F238E27FC236}">
                <a16:creationId xmlns:a16="http://schemas.microsoft.com/office/drawing/2014/main" id="{F517E7D9-8EAB-4CA0-B449-CADAF7A1C236}"/>
              </a:ext>
            </a:extLst>
          </p:cNvPr>
          <p:cNvSpPr txBox="1"/>
          <p:nvPr/>
        </p:nvSpPr>
        <p:spPr>
          <a:xfrm>
            <a:off x="1905349" y="1979403"/>
            <a:ext cx="6546094" cy="2646878"/>
          </a:xfrm>
          <a:prstGeom prst="rect">
            <a:avLst/>
          </a:prstGeom>
          <a:noFill/>
        </p:spPr>
        <p:txBody>
          <a:bodyPr wrap="square" rtlCol="0">
            <a:spAutoFit/>
          </a:bodyPr>
          <a:lstStyle/>
          <a:p>
            <a:pPr marL="385763" indent="-385763">
              <a:buFont typeface="+mj-lt"/>
              <a:buAutoNum type="arabicPeriod"/>
            </a:pPr>
            <a:r>
              <a:rPr lang="en-US" dirty="0">
                <a:solidFill>
                  <a:schemeClr val="bg1"/>
                </a:solidFill>
              </a:rPr>
              <a:t>Fill in “unknown” values in queries – Use Classification, Linear Regression and Model random behavior  to correct estimates</a:t>
            </a:r>
          </a:p>
          <a:p>
            <a:pPr marL="385763" indent="-385763">
              <a:buFont typeface="+mj-lt"/>
              <a:buAutoNum type="arabicPeriod"/>
            </a:pPr>
            <a:r>
              <a:rPr lang="en-US" dirty="0">
                <a:solidFill>
                  <a:schemeClr val="bg1"/>
                </a:solidFill>
              </a:rPr>
              <a:t>Predict number of rows processed and add OPIMIZE FOR n = Optimal Rows</a:t>
            </a:r>
          </a:p>
          <a:p>
            <a:pPr marL="385763" indent="-385763">
              <a:buFont typeface="+mj-lt"/>
              <a:buAutoNum type="arabicPeriod"/>
            </a:pPr>
            <a:r>
              <a:rPr lang="en-US" dirty="0">
                <a:solidFill>
                  <a:schemeClr val="bg1"/>
                </a:solidFill>
              </a:rPr>
              <a:t>Examine Sort behavior to optimize memory usage</a:t>
            </a:r>
          </a:p>
          <a:p>
            <a:pPr marL="385763" indent="-385763">
              <a:buFont typeface="+mj-lt"/>
              <a:buAutoNum type="arabicPeriod"/>
            </a:pPr>
            <a:r>
              <a:rPr lang="en-US" dirty="0">
                <a:solidFill>
                  <a:schemeClr val="bg1"/>
                </a:solidFill>
              </a:rPr>
              <a:t>Optimize Parallelism in non-OLTP packages </a:t>
            </a:r>
          </a:p>
          <a:p>
            <a:pPr marL="385763" indent="-385763">
              <a:buFont typeface="+mj-lt"/>
              <a:buAutoNum type="arabicPeriod"/>
            </a:pPr>
            <a:endParaRPr lang="en-US" dirty="0">
              <a:solidFill>
                <a:schemeClr val="bg1"/>
              </a:solidFill>
            </a:endParaRPr>
          </a:p>
          <a:p>
            <a:endParaRPr lang="en-US" sz="2400" dirty="0">
              <a:solidFill>
                <a:schemeClr val="bg1"/>
              </a:solidFill>
            </a:endParaRPr>
          </a:p>
          <a:p>
            <a:endParaRPr lang="en-US" sz="2400" baseline="30000" dirty="0">
              <a:solidFill>
                <a:schemeClr val="bg1"/>
              </a:solidFill>
            </a:endParaRPr>
          </a:p>
        </p:txBody>
      </p:sp>
      <p:pic>
        <p:nvPicPr>
          <p:cNvPr id="13" name="Picture 12">
            <a:extLst>
              <a:ext uri="{FF2B5EF4-FFF2-40B4-BE49-F238E27FC236}">
                <a16:creationId xmlns:a16="http://schemas.microsoft.com/office/drawing/2014/main" id="{4E17D1E1-D47C-4BD6-BC53-1DBEFC859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14" y="2016513"/>
            <a:ext cx="1722721" cy="1830737"/>
          </a:xfrm>
          <a:prstGeom prst="rect">
            <a:avLst/>
          </a:prstGeom>
        </p:spPr>
      </p:pic>
    </p:spTree>
    <p:extLst>
      <p:ext uri="{BB962C8B-B14F-4D97-AF65-F5344CB8AC3E}">
        <p14:creationId xmlns:p14="http://schemas.microsoft.com/office/powerpoint/2010/main" val="3965441654"/>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altLang="en-US" dirty="0"/>
              <a:t>SQL Review Checklist</a:t>
            </a:r>
          </a:p>
        </p:txBody>
      </p:sp>
      <p:sp>
        <p:nvSpPr>
          <p:cNvPr id="1144835" name="Rectangle 3"/>
          <p:cNvSpPr>
            <a:spLocks noGrp="1" noChangeArrowheads="1"/>
          </p:cNvSpPr>
          <p:nvPr>
            <p:ph type="body" sz="quarter" idx="10"/>
          </p:nvPr>
        </p:nvSpPr>
        <p:spPr>
          <a:xfrm>
            <a:off x="1418769" y="1136067"/>
            <a:ext cx="6477518" cy="3543754"/>
          </a:xfrm>
          <a:prstGeom prst="rect">
            <a:avLst/>
          </a:prstGeom>
        </p:spPr>
        <p:txBody>
          <a:bodyPr/>
          <a:lstStyle/>
          <a:p>
            <a:pPr marL="400216" indent="-400216">
              <a:buFont typeface="Monotype Sorts" pitchFamily="2" charset="2"/>
              <a:buAutoNum type="arabicPeriod"/>
              <a:defRPr/>
            </a:pPr>
            <a:r>
              <a:rPr lang="en-US" dirty="0"/>
              <a:t>Examine Program logic</a:t>
            </a:r>
          </a:p>
          <a:p>
            <a:pPr marL="400216" indent="-400216">
              <a:buFont typeface="Monotype Sorts" pitchFamily="2" charset="2"/>
              <a:buAutoNum type="arabicPeriod"/>
              <a:defRPr/>
            </a:pPr>
            <a:r>
              <a:rPr lang="en-US" dirty="0"/>
              <a:t>Examine FROM clause</a:t>
            </a:r>
          </a:p>
          <a:p>
            <a:pPr marL="400216" indent="-400216">
              <a:buFont typeface="Monotype Sorts" pitchFamily="2" charset="2"/>
              <a:buAutoNum type="arabicPeriod"/>
              <a:defRPr/>
            </a:pPr>
            <a:r>
              <a:rPr lang="en-US" dirty="0"/>
              <a:t>Verify Join conditions</a:t>
            </a:r>
          </a:p>
          <a:p>
            <a:pPr marL="400216" indent="-400216">
              <a:buFont typeface="Monotype Sorts" pitchFamily="2" charset="2"/>
              <a:buAutoNum type="arabicPeriod"/>
              <a:defRPr/>
            </a:pPr>
            <a:r>
              <a:rPr lang="en-US" dirty="0"/>
              <a:t>Promote Stage 2’s and Stage 1 NOTs </a:t>
            </a:r>
          </a:p>
          <a:p>
            <a:pPr marL="400216" indent="-400216">
              <a:buFont typeface="Monotype Sorts" pitchFamily="2" charset="2"/>
              <a:buAutoNum type="arabicPeriod"/>
              <a:defRPr/>
            </a:pPr>
            <a:r>
              <a:rPr lang="en-US" dirty="0"/>
              <a:t>Prune SELECT lists</a:t>
            </a:r>
          </a:p>
          <a:p>
            <a:pPr marL="400216" indent="-400216">
              <a:buFont typeface="Monotype Sorts" pitchFamily="2" charset="2"/>
              <a:buAutoNum type="arabicPeriod"/>
              <a:defRPr/>
            </a:pPr>
            <a:r>
              <a:rPr lang="en-US" dirty="0"/>
              <a:t>Verify local filtering sequence</a:t>
            </a:r>
          </a:p>
          <a:p>
            <a:pPr marL="400216" indent="-400216">
              <a:buFont typeface="Monotype Sorts" pitchFamily="2" charset="2"/>
              <a:buAutoNum type="arabicPeriod"/>
              <a:defRPr/>
            </a:pPr>
            <a:r>
              <a:rPr lang="en-US" dirty="0"/>
              <a:t>Analyze Access Paths</a:t>
            </a:r>
          </a:p>
          <a:p>
            <a:pPr marL="400216" indent="-400216">
              <a:buFont typeface="Monotype Sorts" pitchFamily="2" charset="2"/>
              <a:buAutoNum type="arabicPeriod"/>
              <a:defRPr/>
            </a:pPr>
            <a:r>
              <a:rPr lang="en-US" dirty="0"/>
              <a:t>Tune if necessary</a:t>
            </a:r>
          </a:p>
        </p:txBody>
      </p:sp>
    </p:spTree>
    <p:extLst>
      <p:ext uri="{BB962C8B-B14F-4D97-AF65-F5344CB8AC3E}">
        <p14:creationId xmlns:p14="http://schemas.microsoft.com/office/powerpoint/2010/main" val="2077512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dirty="0"/>
              <a:t>SQL Tuning Examples</a:t>
            </a:r>
          </a:p>
        </p:txBody>
      </p:sp>
      <p:sp>
        <p:nvSpPr>
          <p:cNvPr id="3" name="Content Placeholder 2"/>
          <p:cNvSpPr>
            <a:spLocks noGrp="1"/>
          </p:cNvSpPr>
          <p:nvPr>
            <p:ph type="body" sz="quarter" idx="10"/>
          </p:nvPr>
        </p:nvSpPr>
        <p:spPr bwMode="white">
          <a:xfrm>
            <a:off x="1608652" y="1448546"/>
            <a:ext cx="6477518" cy="3543754"/>
          </a:xfrm>
          <a:prstGeom prst="rect">
            <a:avLst/>
          </a:prstGeom>
        </p:spPr>
        <p:txBody>
          <a:bodyPr/>
          <a:lstStyle/>
          <a:p>
            <a:pPr>
              <a:buFont typeface="Monotype Sorts" pitchFamily="2" charset="2"/>
              <a:buNone/>
              <a:defRPr/>
            </a:pPr>
            <a:r>
              <a:rPr kumimoji="1" lang="en-US" sz="1220" b="1" dirty="0">
                <a:latin typeface="Tahoma" pitchFamily="34" charset="0"/>
              </a:rPr>
              <a:t>WHERE S.SALES_ID &gt; 44</a:t>
            </a:r>
          </a:p>
          <a:p>
            <a:pPr>
              <a:buFont typeface="Monotype Sorts" pitchFamily="2" charset="2"/>
              <a:buNone/>
              <a:defRPr/>
            </a:pPr>
            <a:r>
              <a:rPr kumimoji="1" lang="en-US" sz="1220" b="1" dirty="0">
                <a:latin typeface="Tahoma" pitchFamily="34" charset="0"/>
              </a:rPr>
              <a:t>      AND	S.MNGR = :</a:t>
            </a:r>
            <a:r>
              <a:rPr kumimoji="1" lang="en-US" sz="1220" b="1" dirty="0" err="1">
                <a:latin typeface="Tahoma" pitchFamily="34" charset="0"/>
              </a:rPr>
              <a:t>hv-mngr</a:t>
            </a:r>
            <a:endParaRPr kumimoji="1" lang="en-US" sz="1220" b="1" dirty="0">
              <a:latin typeface="Tahoma" pitchFamily="34" charset="0"/>
            </a:endParaRPr>
          </a:p>
          <a:p>
            <a:pPr>
              <a:buFont typeface="Monotype Sorts" pitchFamily="2" charset="2"/>
              <a:buNone/>
              <a:defRPr/>
            </a:pPr>
            <a:r>
              <a:rPr kumimoji="1" lang="en-US" sz="1220" b="1" dirty="0">
                <a:latin typeface="Tahoma" pitchFamily="34" charset="0"/>
              </a:rPr>
              <a:t>      AND	S.REGION BETWEEN</a:t>
            </a:r>
            <a:br>
              <a:rPr kumimoji="1" lang="en-US" sz="1220" b="1" dirty="0">
                <a:latin typeface="Tahoma" pitchFamily="34" charset="0"/>
              </a:rPr>
            </a:br>
            <a:r>
              <a:rPr kumimoji="1" lang="en-US" sz="1220" b="1" dirty="0">
                <a:latin typeface="Tahoma" pitchFamily="34" charset="0"/>
              </a:rPr>
              <a:t>	 :</a:t>
            </a:r>
            <a:r>
              <a:rPr kumimoji="1" lang="en-US" sz="1220" b="1" dirty="0" err="1">
                <a:latin typeface="Tahoma" pitchFamily="34" charset="0"/>
              </a:rPr>
              <a:t>hvlo</a:t>
            </a:r>
            <a:r>
              <a:rPr kumimoji="1" lang="en-US" sz="1220" b="1" dirty="0">
                <a:latin typeface="Tahoma" pitchFamily="34" charset="0"/>
              </a:rPr>
              <a:t> AND :</a:t>
            </a:r>
            <a:r>
              <a:rPr kumimoji="1" lang="en-US" sz="1220" b="1" dirty="0" err="1">
                <a:latin typeface="Tahoma" pitchFamily="34" charset="0"/>
              </a:rPr>
              <a:t>hvh</a:t>
            </a:r>
            <a:r>
              <a:rPr kumimoji="1" lang="en-US" sz="1220" dirty="0" err="1">
                <a:latin typeface="Tahoma" pitchFamily="34" charset="0"/>
              </a:rPr>
              <a:t>i</a:t>
            </a:r>
            <a:r>
              <a:rPr kumimoji="1" lang="en-US" sz="1220" dirty="0">
                <a:latin typeface="Tahoma" pitchFamily="34" charset="0"/>
              </a:rPr>
              <a:t> </a:t>
            </a:r>
            <a:r>
              <a:rPr kumimoji="1" lang="en-US" sz="1220" b="1" dirty="0">
                <a:solidFill>
                  <a:srgbClr val="FF0000"/>
                </a:solidFill>
                <a:latin typeface="Tahoma" pitchFamily="34" charset="0"/>
              </a:rPr>
              <a:t>CONCAT</a:t>
            </a:r>
            <a:r>
              <a:rPr kumimoji="1" lang="en-US" sz="1220" b="1" dirty="0">
                <a:solidFill>
                  <a:srgbClr val="800000"/>
                </a:solidFill>
                <a:latin typeface="Tahoma" pitchFamily="34" charset="0"/>
              </a:rPr>
              <a:t> </a:t>
            </a:r>
            <a:r>
              <a:rPr kumimoji="1" lang="en-US" sz="1220" b="1" dirty="0">
                <a:solidFill>
                  <a:srgbClr val="FF0000"/>
                </a:solidFill>
                <a:latin typeface="Tahoma" pitchFamily="34" charset="0"/>
              </a:rPr>
              <a:t>‘ ‘</a:t>
            </a:r>
          </a:p>
          <a:p>
            <a:pPr>
              <a:buFont typeface="Monotype Sorts" pitchFamily="2" charset="2"/>
              <a:buNone/>
              <a:defRPr/>
            </a:pPr>
            <a:endParaRPr lang="en-US" sz="1084" dirty="0"/>
          </a:p>
        </p:txBody>
      </p:sp>
      <p:sp>
        <p:nvSpPr>
          <p:cNvPr id="58372" name="Slide Number Placeholder 3"/>
          <p:cNvSpPr>
            <a:spLocks noGrp="1"/>
          </p:cNvSpPr>
          <p:nvPr>
            <p:ph type="sldNum" sz="quarter" idx="4294967295"/>
          </p:nvPr>
        </p:nvSpPr>
        <p:spPr>
          <a:xfrm>
            <a:off x="0" y="4551794"/>
            <a:ext cx="6980464" cy="30119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Monotype Sorts"/>
              <a:buChar char="w"/>
              <a:defRPr sz="2372">
                <a:solidFill>
                  <a:schemeClr val="tx1"/>
                </a:solidFill>
                <a:latin typeface="Arial" panose="020B0604020202020204" pitchFamily="34" charset="0"/>
              </a:defRPr>
            </a:lvl1pPr>
            <a:lvl2pPr marL="503497" indent="-193653">
              <a:spcBef>
                <a:spcPct val="20000"/>
              </a:spcBef>
              <a:buChar char="»"/>
              <a:defRPr sz="2101">
                <a:solidFill>
                  <a:schemeClr val="tx1"/>
                </a:solidFill>
                <a:latin typeface="Arial" panose="020B0604020202020204" pitchFamily="34" charset="0"/>
              </a:defRPr>
            </a:lvl2pPr>
            <a:lvl3pPr marL="774611" indent="-154922">
              <a:spcBef>
                <a:spcPct val="20000"/>
              </a:spcBef>
              <a:buChar char="•"/>
              <a:defRPr sz="1830">
                <a:solidFill>
                  <a:schemeClr val="tx1"/>
                </a:solidFill>
                <a:latin typeface="Arial" panose="020B0604020202020204" pitchFamily="34" charset="0"/>
              </a:defRPr>
            </a:lvl3pPr>
            <a:lvl4pPr marL="1084456" indent="-154922">
              <a:spcBef>
                <a:spcPct val="20000"/>
              </a:spcBef>
              <a:buChar char="–"/>
              <a:defRPr sz="1491">
                <a:solidFill>
                  <a:schemeClr val="tx1"/>
                </a:solidFill>
                <a:latin typeface="Arial" panose="020B0604020202020204" pitchFamily="34" charset="0"/>
              </a:defRPr>
            </a:lvl4pPr>
            <a:lvl5pPr marL="1394300" indent="-154922">
              <a:spcBef>
                <a:spcPct val="20000"/>
              </a:spcBef>
              <a:buChar char="»"/>
              <a:defRPr sz="1491">
                <a:solidFill>
                  <a:schemeClr val="tx1"/>
                </a:solidFill>
                <a:latin typeface="Arial" panose="020B0604020202020204" pitchFamily="34" charset="0"/>
              </a:defRPr>
            </a:lvl5pPr>
            <a:lvl6pPr marL="1704144" indent="-154922" eaLnBrk="0" fontAlgn="base" hangingPunct="0">
              <a:spcBef>
                <a:spcPct val="20000"/>
              </a:spcBef>
              <a:spcAft>
                <a:spcPct val="0"/>
              </a:spcAft>
              <a:buChar char="»"/>
              <a:defRPr sz="1491">
                <a:solidFill>
                  <a:schemeClr val="tx1"/>
                </a:solidFill>
                <a:latin typeface="Arial" panose="020B0604020202020204" pitchFamily="34" charset="0"/>
              </a:defRPr>
            </a:lvl6pPr>
            <a:lvl7pPr marL="2013989" indent="-154922" eaLnBrk="0" fontAlgn="base" hangingPunct="0">
              <a:spcBef>
                <a:spcPct val="20000"/>
              </a:spcBef>
              <a:spcAft>
                <a:spcPct val="0"/>
              </a:spcAft>
              <a:buChar char="»"/>
              <a:defRPr sz="1491">
                <a:solidFill>
                  <a:schemeClr val="tx1"/>
                </a:solidFill>
                <a:latin typeface="Arial" panose="020B0604020202020204" pitchFamily="34" charset="0"/>
              </a:defRPr>
            </a:lvl7pPr>
            <a:lvl8pPr marL="2323833" indent="-154922" eaLnBrk="0" fontAlgn="base" hangingPunct="0">
              <a:spcBef>
                <a:spcPct val="20000"/>
              </a:spcBef>
              <a:spcAft>
                <a:spcPct val="0"/>
              </a:spcAft>
              <a:buChar char="»"/>
              <a:defRPr sz="1491">
                <a:solidFill>
                  <a:schemeClr val="tx1"/>
                </a:solidFill>
                <a:latin typeface="Arial" panose="020B0604020202020204" pitchFamily="34" charset="0"/>
              </a:defRPr>
            </a:lvl8pPr>
            <a:lvl9pPr marL="2633678" indent="-154922" eaLnBrk="0" fontAlgn="base" hangingPunct="0">
              <a:spcBef>
                <a:spcPct val="20000"/>
              </a:spcBef>
              <a:spcAft>
                <a:spcPct val="0"/>
              </a:spcAft>
              <a:buChar char="»"/>
              <a:defRPr sz="1491">
                <a:solidFill>
                  <a:schemeClr val="tx1"/>
                </a:solidFill>
                <a:latin typeface="Arial" panose="020B0604020202020204" pitchFamily="34" charset="0"/>
              </a:defRPr>
            </a:lvl9pPr>
          </a:lstStyle>
          <a:p>
            <a:pPr>
              <a:spcBef>
                <a:spcPct val="0"/>
              </a:spcBef>
              <a:buClrTx/>
              <a:buSzTx/>
              <a:buFontTx/>
              <a:buNone/>
            </a:pPr>
            <a:fld id="{9A8E0FD2-9702-4D4A-BEC3-3370E56A217E}" type="slidenum">
              <a:rPr lang="en-US" altLang="en-US" sz="1084"/>
              <a:pPr>
                <a:spcBef>
                  <a:spcPct val="0"/>
                </a:spcBef>
                <a:buClrTx/>
                <a:buSzTx/>
                <a:buFontTx/>
                <a:buNone/>
              </a:pPr>
              <a:t>35</a:t>
            </a:fld>
            <a:endParaRPr lang="en-US" altLang="en-US" sz="1084" dirty="0"/>
          </a:p>
        </p:txBody>
      </p:sp>
      <p:sp>
        <p:nvSpPr>
          <p:cNvPr id="27654" name="Rectangle 5"/>
          <p:cNvSpPr>
            <a:spLocks noChangeArrowheads="1"/>
          </p:cNvSpPr>
          <p:nvPr/>
        </p:nvSpPr>
        <p:spPr bwMode="white">
          <a:xfrm>
            <a:off x="1771070" y="2952832"/>
            <a:ext cx="3438324" cy="121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kumimoji="1" lang="en-US" altLang="en-US" sz="1220" b="1" dirty="0">
                <a:solidFill>
                  <a:schemeClr val="bg1"/>
                </a:solidFill>
                <a:latin typeface="Tahoma" panose="020B0604030504040204" pitchFamily="34" charset="0"/>
              </a:rPr>
              <a:t>SELECT  S.QTY_SOLD, S.ITEM_NO</a:t>
            </a:r>
          </a:p>
          <a:p>
            <a:pPr>
              <a:spcBef>
                <a:spcPct val="0"/>
              </a:spcBef>
              <a:buClrTx/>
              <a:buSzTx/>
              <a:buFontTx/>
              <a:buNone/>
            </a:pPr>
            <a:r>
              <a:rPr kumimoji="1" lang="en-US" altLang="en-US" sz="1220" b="1" dirty="0">
                <a:solidFill>
                  <a:schemeClr val="bg1"/>
                </a:solidFill>
                <a:latin typeface="Tahoma" panose="020B0604030504040204" pitchFamily="34" charset="0"/>
              </a:rPr>
              <a:t>	, S.ITEM_NAME</a:t>
            </a:r>
          </a:p>
          <a:p>
            <a:pPr>
              <a:spcBef>
                <a:spcPct val="0"/>
              </a:spcBef>
              <a:buClrTx/>
              <a:buSzTx/>
              <a:buFontTx/>
              <a:buNone/>
            </a:pPr>
            <a:r>
              <a:rPr kumimoji="1" lang="en-US" altLang="en-US" sz="1220" b="1" dirty="0">
                <a:solidFill>
                  <a:schemeClr val="bg1"/>
                </a:solidFill>
                <a:latin typeface="Tahoma" panose="020B0604030504040204" pitchFamily="34" charset="0"/>
              </a:rPr>
              <a:t>FROM 	SALE S</a:t>
            </a:r>
          </a:p>
          <a:p>
            <a:pPr>
              <a:spcBef>
                <a:spcPct val="0"/>
              </a:spcBef>
              <a:buClrTx/>
              <a:buSzTx/>
              <a:buFontTx/>
              <a:buNone/>
            </a:pPr>
            <a:r>
              <a:rPr kumimoji="1" lang="en-US" altLang="en-US" sz="1220" b="1" dirty="0">
                <a:solidFill>
                  <a:schemeClr val="bg1"/>
                </a:solidFill>
                <a:latin typeface="Tahoma" panose="020B0604030504040204" pitchFamily="34" charset="0"/>
              </a:rPr>
              <a:t>WHERE   S.ITEM_NO &gt; :</a:t>
            </a:r>
            <a:r>
              <a:rPr kumimoji="1" lang="en-US" altLang="en-US" sz="1220" b="1" dirty="0" err="1">
                <a:solidFill>
                  <a:schemeClr val="bg1"/>
                </a:solidFill>
                <a:latin typeface="Tahoma" panose="020B0604030504040204" pitchFamily="34" charset="0"/>
              </a:rPr>
              <a:t>hv</a:t>
            </a:r>
            <a:endParaRPr kumimoji="1" lang="en-US" altLang="en-US" sz="1220" b="1" dirty="0">
              <a:solidFill>
                <a:schemeClr val="bg1"/>
              </a:solidFill>
              <a:latin typeface="Tahoma" panose="020B0604030504040204" pitchFamily="34" charset="0"/>
            </a:endParaRPr>
          </a:p>
          <a:p>
            <a:pPr>
              <a:spcBef>
                <a:spcPct val="0"/>
              </a:spcBef>
              <a:buClrTx/>
              <a:buSzTx/>
              <a:buFontTx/>
              <a:buNone/>
            </a:pPr>
            <a:r>
              <a:rPr kumimoji="1" lang="en-US" altLang="en-US" sz="1220" b="1" dirty="0">
                <a:solidFill>
                  <a:schemeClr val="bg1"/>
                </a:solidFill>
                <a:latin typeface="Tahoma" panose="020B0604030504040204" pitchFamily="34" charset="0"/>
              </a:rPr>
              <a:t>ORDER BY ITEM_NO</a:t>
            </a:r>
          </a:p>
          <a:p>
            <a:pPr>
              <a:spcBef>
                <a:spcPct val="0"/>
              </a:spcBef>
              <a:buClrTx/>
              <a:buSzTx/>
              <a:buFontTx/>
              <a:buNone/>
            </a:pPr>
            <a:r>
              <a:rPr kumimoji="1" lang="en-US" altLang="en-US" sz="1220" b="1" dirty="0">
                <a:solidFill>
                  <a:srgbClr val="FF0000"/>
                </a:solidFill>
                <a:latin typeface="Tahoma" panose="020B0604030504040204" pitchFamily="34" charset="0"/>
              </a:rPr>
              <a:t>FETCH FIRST 22 ROWS ONLY</a:t>
            </a:r>
            <a:endParaRPr lang="en-US" altLang="en-US" sz="1220" dirty="0">
              <a:solidFill>
                <a:srgbClr val="FF0000"/>
              </a:solidFill>
            </a:endParaRPr>
          </a:p>
        </p:txBody>
      </p:sp>
      <p:sp>
        <p:nvSpPr>
          <p:cNvPr id="58379" name="TextBox 10"/>
          <p:cNvSpPr txBox="1">
            <a:spLocks noChangeArrowheads="1"/>
          </p:cNvSpPr>
          <p:nvPr/>
        </p:nvSpPr>
        <p:spPr bwMode="auto">
          <a:xfrm>
            <a:off x="4730805" y="2086436"/>
            <a:ext cx="1500732" cy="3425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626" b="1" dirty="0">
                <a:solidFill>
                  <a:srgbClr val="00B0F0"/>
                </a:solidFill>
              </a:rPr>
              <a:t>No Operation</a:t>
            </a:r>
          </a:p>
        </p:txBody>
      </p:sp>
      <p:sp>
        <p:nvSpPr>
          <p:cNvPr id="58380" name="TextBox 11"/>
          <p:cNvSpPr txBox="1">
            <a:spLocks noChangeArrowheads="1"/>
          </p:cNvSpPr>
          <p:nvPr/>
        </p:nvSpPr>
        <p:spPr bwMode="auto">
          <a:xfrm>
            <a:off x="4488428" y="3829097"/>
            <a:ext cx="1534395" cy="34253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626" b="1" dirty="0">
                <a:solidFill>
                  <a:srgbClr val="00B0F0"/>
                </a:solidFill>
              </a:rPr>
              <a:t>Limited Fetch</a:t>
            </a:r>
          </a:p>
        </p:txBody>
      </p:sp>
    </p:spTree>
    <p:extLst>
      <p:ext uri="{BB962C8B-B14F-4D97-AF65-F5344CB8AC3E}">
        <p14:creationId xmlns:p14="http://schemas.microsoft.com/office/powerpoint/2010/main" val="42747913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wipe(up)">
                                      <p:cBhvr>
                                        <p:cTn id="7"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1"/>
          <p:cNvSpPr>
            <a:spLocks noGrp="1" noChangeArrowheads="1"/>
          </p:cNvSpPr>
          <p:nvPr>
            <p:ph type="title"/>
          </p:nvPr>
        </p:nvSpPr>
        <p:spPr>
          <a:xfrm>
            <a:off x="1901901" y="407142"/>
            <a:ext cx="7886700" cy="994172"/>
          </a:xfrm>
        </p:spPr>
        <p:txBody>
          <a:bodyPr/>
          <a:lstStyle/>
          <a:p>
            <a:pPr eaLnBrk="1" hangingPunct="1"/>
            <a:r>
              <a:rPr lang="en-US" altLang="en-US" dirty="0"/>
              <a:t>All the Possible Access Paths</a:t>
            </a:r>
            <a:endParaRPr lang="en-US" altLang="en-US" sz="1491" dirty="0"/>
          </a:p>
        </p:txBody>
      </p:sp>
      <p:sp>
        <p:nvSpPr>
          <p:cNvPr id="68610" name="Slide Number Placeholder 2"/>
          <p:cNvSpPr>
            <a:spLocks noGrp="1"/>
          </p:cNvSpPr>
          <p:nvPr>
            <p:ph type="sldNum" sz="quarter" idx="4294967295"/>
          </p:nvPr>
        </p:nvSpPr>
        <p:spPr>
          <a:xfrm>
            <a:off x="7710488" y="4922838"/>
            <a:ext cx="1433512" cy="3444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7468">
              <a:spcBef>
                <a:spcPct val="20000"/>
              </a:spcBef>
              <a:buClr>
                <a:schemeClr val="tx1"/>
              </a:buClr>
              <a:buSzPct val="70000"/>
              <a:buFont typeface="Monotype Sorts"/>
              <a:buChar char="w"/>
              <a:defRPr sz="2372">
                <a:solidFill>
                  <a:schemeClr val="tx1"/>
                </a:solidFill>
                <a:latin typeface="Arial" panose="020B0604020202020204" pitchFamily="34" charset="0"/>
              </a:defRPr>
            </a:lvl1pPr>
            <a:lvl2pPr marL="503497" indent="-193653" defTabSz="687468">
              <a:spcBef>
                <a:spcPct val="20000"/>
              </a:spcBef>
              <a:buChar char="»"/>
              <a:defRPr sz="2101">
                <a:solidFill>
                  <a:schemeClr val="tx1"/>
                </a:solidFill>
                <a:latin typeface="Arial" panose="020B0604020202020204" pitchFamily="34" charset="0"/>
              </a:defRPr>
            </a:lvl2pPr>
            <a:lvl3pPr marL="774611" indent="-154922" defTabSz="687468">
              <a:spcBef>
                <a:spcPct val="20000"/>
              </a:spcBef>
              <a:buChar char="•"/>
              <a:defRPr sz="1830">
                <a:solidFill>
                  <a:schemeClr val="tx1"/>
                </a:solidFill>
                <a:latin typeface="Arial" panose="020B0604020202020204" pitchFamily="34" charset="0"/>
              </a:defRPr>
            </a:lvl3pPr>
            <a:lvl4pPr marL="1084456" indent="-154922" defTabSz="687468">
              <a:spcBef>
                <a:spcPct val="20000"/>
              </a:spcBef>
              <a:buChar char="–"/>
              <a:defRPr sz="1491">
                <a:solidFill>
                  <a:schemeClr val="tx1"/>
                </a:solidFill>
                <a:latin typeface="Arial" panose="020B0604020202020204" pitchFamily="34" charset="0"/>
              </a:defRPr>
            </a:lvl4pPr>
            <a:lvl5pPr marL="1394300" indent="-154922" defTabSz="687468">
              <a:spcBef>
                <a:spcPct val="20000"/>
              </a:spcBef>
              <a:buChar char="»"/>
              <a:defRPr sz="1491">
                <a:solidFill>
                  <a:schemeClr val="tx1"/>
                </a:solidFill>
                <a:latin typeface="Arial" panose="020B0604020202020204" pitchFamily="34" charset="0"/>
              </a:defRPr>
            </a:lvl5pPr>
            <a:lvl6pPr marL="1704144" indent="-154922" defTabSz="687468" eaLnBrk="0" fontAlgn="base" hangingPunct="0">
              <a:spcBef>
                <a:spcPct val="20000"/>
              </a:spcBef>
              <a:spcAft>
                <a:spcPct val="0"/>
              </a:spcAft>
              <a:buChar char="»"/>
              <a:defRPr sz="1491">
                <a:solidFill>
                  <a:schemeClr val="tx1"/>
                </a:solidFill>
                <a:latin typeface="Arial" panose="020B0604020202020204" pitchFamily="34" charset="0"/>
              </a:defRPr>
            </a:lvl6pPr>
            <a:lvl7pPr marL="2013989" indent="-154922" defTabSz="687468" eaLnBrk="0" fontAlgn="base" hangingPunct="0">
              <a:spcBef>
                <a:spcPct val="20000"/>
              </a:spcBef>
              <a:spcAft>
                <a:spcPct val="0"/>
              </a:spcAft>
              <a:buChar char="»"/>
              <a:defRPr sz="1491">
                <a:solidFill>
                  <a:schemeClr val="tx1"/>
                </a:solidFill>
                <a:latin typeface="Arial" panose="020B0604020202020204" pitchFamily="34" charset="0"/>
              </a:defRPr>
            </a:lvl7pPr>
            <a:lvl8pPr marL="2323833" indent="-154922" defTabSz="687468" eaLnBrk="0" fontAlgn="base" hangingPunct="0">
              <a:spcBef>
                <a:spcPct val="20000"/>
              </a:spcBef>
              <a:spcAft>
                <a:spcPct val="0"/>
              </a:spcAft>
              <a:buChar char="»"/>
              <a:defRPr sz="1491">
                <a:solidFill>
                  <a:schemeClr val="tx1"/>
                </a:solidFill>
                <a:latin typeface="Arial" panose="020B0604020202020204" pitchFamily="34" charset="0"/>
              </a:defRPr>
            </a:lvl8pPr>
            <a:lvl9pPr marL="2633678" indent="-154922" defTabSz="687468" eaLnBrk="0" fontAlgn="base" hangingPunct="0">
              <a:spcBef>
                <a:spcPct val="20000"/>
              </a:spcBef>
              <a:spcAft>
                <a:spcPct val="0"/>
              </a:spcAft>
              <a:buChar char="»"/>
              <a:defRPr sz="1491">
                <a:solidFill>
                  <a:schemeClr val="tx1"/>
                </a:solidFill>
                <a:latin typeface="Arial" panose="020B0604020202020204" pitchFamily="34" charset="0"/>
              </a:defRPr>
            </a:lvl9pPr>
          </a:lstStyle>
          <a:p>
            <a:pPr>
              <a:spcBef>
                <a:spcPct val="0"/>
              </a:spcBef>
              <a:buClrTx/>
              <a:buSzTx/>
              <a:buFontTx/>
              <a:buNone/>
            </a:pPr>
            <a:fld id="{D188472A-0393-46D6-B777-46B910142374}" type="slidenum">
              <a:rPr lang="en-US" altLang="en-US" sz="1084"/>
              <a:pPr>
                <a:spcBef>
                  <a:spcPct val="0"/>
                </a:spcBef>
                <a:buClrTx/>
                <a:buSzTx/>
                <a:buFontTx/>
                <a:buNone/>
              </a:pPr>
              <a:t>36</a:t>
            </a:fld>
            <a:endParaRPr lang="en-US" altLang="en-US" sz="1084"/>
          </a:p>
        </p:txBody>
      </p:sp>
      <p:grpSp>
        <p:nvGrpSpPr>
          <p:cNvPr id="2" name="Group 2"/>
          <p:cNvGrpSpPr>
            <a:grpSpLocks/>
          </p:cNvGrpSpPr>
          <p:nvPr/>
        </p:nvGrpSpPr>
        <p:grpSpPr bwMode="auto">
          <a:xfrm>
            <a:off x="1173482" y="1755740"/>
            <a:ext cx="6362405" cy="3374865"/>
            <a:chOff x="38" y="1632"/>
            <a:chExt cx="5914" cy="3134"/>
          </a:xfrm>
        </p:grpSpPr>
        <p:sp>
          <p:nvSpPr>
            <p:cNvPr id="68662" name="Rectangle 3"/>
            <p:cNvSpPr>
              <a:spLocks noChangeArrowheads="1"/>
            </p:cNvSpPr>
            <p:nvPr/>
          </p:nvSpPr>
          <p:spPr bwMode="auto">
            <a:xfrm>
              <a:off x="4512" y="1632"/>
              <a:ext cx="1440" cy="2640"/>
            </a:xfrm>
            <a:prstGeom prst="rect">
              <a:avLst/>
            </a:prstGeom>
            <a:solidFill>
              <a:srgbClr val="5BD9C7">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8663" name="Rectangle 4"/>
            <p:cNvSpPr>
              <a:spLocks noChangeArrowheads="1"/>
            </p:cNvSpPr>
            <p:nvPr/>
          </p:nvSpPr>
          <p:spPr bwMode="auto">
            <a:xfrm>
              <a:off x="2016" y="1632"/>
              <a:ext cx="2496" cy="2640"/>
            </a:xfrm>
            <a:prstGeom prst="rect">
              <a:avLst/>
            </a:prstGeom>
            <a:solidFill>
              <a:srgbClr val="249E87">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8664" name="Rectangle 5"/>
            <p:cNvSpPr>
              <a:spLocks noChangeArrowheads="1"/>
            </p:cNvSpPr>
            <p:nvPr/>
          </p:nvSpPr>
          <p:spPr bwMode="auto">
            <a:xfrm>
              <a:off x="144" y="1632"/>
              <a:ext cx="1872" cy="2640"/>
            </a:xfrm>
            <a:prstGeom prst="rect">
              <a:avLst/>
            </a:prstGeom>
            <a:solidFill>
              <a:srgbClr val="1B7537">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8665" name="Line 6" descr="Pink tissue paper"/>
            <p:cNvSpPr>
              <a:spLocks noChangeShapeType="1"/>
            </p:cNvSpPr>
            <p:nvPr/>
          </p:nvSpPr>
          <p:spPr bwMode="auto">
            <a:xfrm>
              <a:off x="144" y="2311"/>
              <a:ext cx="580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66" name="Line 7" descr="Pink tissue paper"/>
            <p:cNvSpPr>
              <a:spLocks noChangeShapeType="1"/>
            </p:cNvSpPr>
            <p:nvPr/>
          </p:nvSpPr>
          <p:spPr bwMode="auto">
            <a:xfrm>
              <a:off x="144" y="2934"/>
              <a:ext cx="580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67" name="Line 8" descr="Pink tissue paper"/>
            <p:cNvSpPr>
              <a:spLocks noChangeShapeType="1"/>
            </p:cNvSpPr>
            <p:nvPr/>
          </p:nvSpPr>
          <p:spPr bwMode="auto">
            <a:xfrm>
              <a:off x="144" y="3558"/>
              <a:ext cx="580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68" name="Line 9" descr="Pink tissue paper"/>
            <p:cNvSpPr>
              <a:spLocks noChangeShapeType="1"/>
            </p:cNvSpPr>
            <p:nvPr/>
          </p:nvSpPr>
          <p:spPr bwMode="auto">
            <a:xfrm>
              <a:off x="144" y="3916"/>
              <a:ext cx="452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69" name="Line 10" descr="Pink tissue paper"/>
            <p:cNvSpPr>
              <a:spLocks noChangeShapeType="1"/>
            </p:cNvSpPr>
            <p:nvPr/>
          </p:nvSpPr>
          <p:spPr bwMode="auto">
            <a:xfrm>
              <a:off x="2016" y="1632"/>
              <a:ext cx="0" cy="67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70" name="Line 11" descr="Pink tissue paper"/>
            <p:cNvSpPr>
              <a:spLocks noChangeShapeType="1"/>
            </p:cNvSpPr>
            <p:nvPr/>
          </p:nvSpPr>
          <p:spPr bwMode="auto">
            <a:xfrm>
              <a:off x="4512" y="1632"/>
              <a:ext cx="0" cy="228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71" name="Line 12" descr="Pink tissue paper"/>
            <p:cNvSpPr>
              <a:spLocks noChangeShapeType="1"/>
            </p:cNvSpPr>
            <p:nvPr/>
          </p:nvSpPr>
          <p:spPr bwMode="auto">
            <a:xfrm>
              <a:off x="2016" y="2311"/>
              <a:ext cx="0" cy="197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72" name="Line 13" descr="Pink tissue paper"/>
            <p:cNvSpPr>
              <a:spLocks noChangeShapeType="1"/>
            </p:cNvSpPr>
            <p:nvPr/>
          </p:nvSpPr>
          <p:spPr bwMode="auto">
            <a:xfrm>
              <a:off x="144" y="1632"/>
              <a:ext cx="5806" cy="0"/>
            </a:xfrm>
            <a:prstGeom prst="line">
              <a:avLst/>
            </a:prstGeom>
            <a:noFill/>
            <a:ln w="38100" cap="sq">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73" name="Line 14" descr="Pink tissue paper"/>
            <p:cNvSpPr>
              <a:spLocks noChangeShapeType="1"/>
            </p:cNvSpPr>
            <p:nvPr/>
          </p:nvSpPr>
          <p:spPr bwMode="auto">
            <a:xfrm>
              <a:off x="144" y="1632"/>
              <a:ext cx="0" cy="2657"/>
            </a:xfrm>
            <a:prstGeom prst="line">
              <a:avLst/>
            </a:prstGeom>
            <a:noFill/>
            <a:ln w="38100" cap="sq">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74" name="Line 15" descr="Pink tissue paper"/>
            <p:cNvSpPr>
              <a:spLocks noChangeShapeType="1"/>
            </p:cNvSpPr>
            <p:nvPr/>
          </p:nvSpPr>
          <p:spPr bwMode="auto">
            <a:xfrm>
              <a:off x="5950" y="1632"/>
              <a:ext cx="0" cy="2657"/>
            </a:xfrm>
            <a:prstGeom prst="line">
              <a:avLst/>
            </a:prstGeom>
            <a:noFill/>
            <a:ln w="38100" cap="sq">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75" name="Line 16" descr="Pink tissue paper"/>
            <p:cNvSpPr>
              <a:spLocks noChangeShapeType="1"/>
            </p:cNvSpPr>
            <p:nvPr/>
          </p:nvSpPr>
          <p:spPr bwMode="auto">
            <a:xfrm>
              <a:off x="144" y="4289"/>
              <a:ext cx="5806" cy="0"/>
            </a:xfrm>
            <a:prstGeom prst="line">
              <a:avLst/>
            </a:prstGeom>
            <a:noFill/>
            <a:ln w="38100" cap="sq">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76" name="Line 17" descr="Pink tissue paper"/>
            <p:cNvSpPr>
              <a:spLocks noChangeShapeType="1"/>
            </p:cNvSpPr>
            <p:nvPr/>
          </p:nvSpPr>
          <p:spPr bwMode="auto">
            <a:xfrm>
              <a:off x="4512" y="3916"/>
              <a:ext cx="1438" cy="0"/>
            </a:xfrm>
            <a:prstGeom prst="line">
              <a:avLst/>
            </a:prstGeom>
            <a:noFill/>
            <a:ln w="38100" cap="sq">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77" name="Line 18" descr="Pink tissue paper"/>
            <p:cNvSpPr>
              <a:spLocks noChangeShapeType="1"/>
            </p:cNvSpPr>
            <p:nvPr/>
          </p:nvSpPr>
          <p:spPr bwMode="auto">
            <a:xfrm>
              <a:off x="4512" y="3916"/>
              <a:ext cx="0" cy="373"/>
            </a:xfrm>
            <a:prstGeom prst="line">
              <a:avLst/>
            </a:prstGeom>
            <a:noFill/>
            <a:ln w="38100" cap="sq">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78" name="Line 19"/>
            <p:cNvSpPr>
              <a:spLocks noChangeShapeType="1"/>
            </p:cNvSpPr>
            <p:nvPr/>
          </p:nvSpPr>
          <p:spPr bwMode="auto">
            <a:xfrm>
              <a:off x="144" y="1951"/>
              <a:ext cx="1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20"/>
            </a:p>
          </p:txBody>
        </p:sp>
        <p:sp>
          <p:nvSpPr>
            <p:cNvPr id="68679" name="Rectangle 20"/>
            <p:cNvSpPr>
              <a:spLocks noChangeArrowheads="1"/>
            </p:cNvSpPr>
            <p:nvPr/>
          </p:nvSpPr>
          <p:spPr bwMode="auto">
            <a:xfrm>
              <a:off x="38" y="4545"/>
              <a:ext cx="172"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endParaRPr lang="en-US" altLang="en-US" sz="949" b="1"/>
            </a:p>
          </p:txBody>
        </p:sp>
      </p:grpSp>
      <p:pic>
        <p:nvPicPr>
          <p:cNvPr id="68614" name="Picture 22" descr="inde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601" y="1239346"/>
            <a:ext cx="6857283" cy="505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3"/>
          <p:cNvGrpSpPr>
            <a:grpSpLocks/>
          </p:cNvGrpSpPr>
          <p:nvPr/>
        </p:nvGrpSpPr>
        <p:grpSpPr bwMode="auto">
          <a:xfrm>
            <a:off x="1235880" y="1600821"/>
            <a:ext cx="6297856" cy="3046725"/>
            <a:chOff x="96" y="1488"/>
            <a:chExt cx="5854" cy="2832"/>
          </a:xfrm>
        </p:grpSpPr>
        <p:grpSp>
          <p:nvGrpSpPr>
            <p:cNvPr id="68644" name="Group 24"/>
            <p:cNvGrpSpPr>
              <a:grpSpLocks/>
            </p:cNvGrpSpPr>
            <p:nvPr/>
          </p:nvGrpSpPr>
          <p:grpSpPr bwMode="auto">
            <a:xfrm>
              <a:off x="4512" y="1632"/>
              <a:ext cx="1438" cy="2657"/>
              <a:chOff x="4512" y="1632"/>
              <a:chExt cx="1438" cy="2657"/>
            </a:xfrm>
          </p:grpSpPr>
          <p:sp>
            <p:nvSpPr>
              <p:cNvPr id="68657" name="Rectangle 25"/>
              <p:cNvSpPr>
                <a:spLocks noChangeArrowheads="1"/>
              </p:cNvSpPr>
              <p:nvPr/>
            </p:nvSpPr>
            <p:spPr bwMode="auto">
              <a:xfrm>
                <a:off x="4512" y="3916"/>
                <a:ext cx="1438" cy="373"/>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00" dirty="0">
                    <a:solidFill>
                      <a:srgbClr val="000000"/>
                    </a:solidFill>
                  </a:rPr>
                  <a:t>Direct Row</a:t>
                </a:r>
              </a:p>
            </p:txBody>
          </p:sp>
          <p:sp>
            <p:nvSpPr>
              <p:cNvPr id="68658" name="Rectangle 26" descr="Stationery"/>
              <p:cNvSpPr>
                <a:spLocks noChangeArrowheads="1"/>
              </p:cNvSpPr>
              <p:nvPr/>
            </p:nvSpPr>
            <p:spPr bwMode="auto">
              <a:xfrm>
                <a:off x="4512" y="3558"/>
                <a:ext cx="1279"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b="1">
                    <a:solidFill>
                      <a:srgbClr val="000000"/>
                    </a:solidFill>
                  </a:rPr>
                  <a:t>Star</a:t>
                </a:r>
              </a:p>
            </p:txBody>
          </p:sp>
          <p:sp>
            <p:nvSpPr>
              <p:cNvPr id="68659" name="Rectangle 27" descr="Stationery"/>
              <p:cNvSpPr>
                <a:spLocks noChangeArrowheads="1"/>
              </p:cNvSpPr>
              <p:nvPr/>
            </p:nvSpPr>
            <p:spPr bwMode="auto">
              <a:xfrm>
                <a:off x="4512" y="2934"/>
                <a:ext cx="1279"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b="1">
                    <a:solidFill>
                      <a:srgbClr val="000000"/>
                    </a:solidFill>
                  </a:rPr>
                  <a:t>Merge Scan</a:t>
                </a:r>
              </a:p>
            </p:txBody>
          </p:sp>
          <p:sp>
            <p:nvSpPr>
              <p:cNvPr id="68660" name="Rectangle 28" descr="Stationery"/>
              <p:cNvSpPr>
                <a:spLocks noChangeArrowheads="1"/>
              </p:cNvSpPr>
              <p:nvPr/>
            </p:nvSpPr>
            <p:spPr bwMode="auto">
              <a:xfrm>
                <a:off x="4512" y="2311"/>
                <a:ext cx="1279"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b="1">
                    <a:solidFill>
                      <a:srgbClr val="000000"/>
                    </a:solidFill>
                  </a:rPr>
                  <a:t>Hybrid</a:t>
                </a:r>
              </a:p>
            </p:txBody>
          </p:sp>
          <p:sp>
            <p:nvSpPr>
              <p:cNvPr id="68661" name="Rectangle 29" descr="Stationery"/>
              <p:cNvSpPr>
                <a:spLocks noChangeArrowheads="1"/>
              </p:cNvSpPr>
              <p:nvPr/>
            </p:nvSpPr>
            <p:spPr bwMode="auto">
              <a:xfrm>
                <a:off x="4512" y="1632"/>
                <a:ext cx="1279"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b="1">
                    <a:solidFill>
                      <a:srgbClr val="000000"/>
                    </a:solidFill>
                  </a:rPr>
                  <a:t>Nested Loop</a:t>
                </a:r>
              </a:p>
            </p:txBody>
          </p:sp>
        </p:grpSp>
        <p:grpSp>
          <p:nvGrpSpPr>
            <p:cNvPr id="68645" name="Group 30"/>
            <p:cNvGrpSpPr>
              <a:grpSpLocks/>
            </p:cNvGrpSpPr>
            <p:nvPr/>
          </p:nvGrpSpPr>
          <p:grpSpPr bwMode="auto">
            <a:xfrm>
              <a:off x="2016" y="1632"/>
              <a:ext cx="2535" cy="2657"/>
              <a:chOff x="2016" y="1632"/>
              <a:chExt cx="2535" cy="2657"/>
            </a:xfrm>
          </p:grpSpPr>
          <p:sp>
            <p:nvSpPr>
              <p:cNvPr id="68652" name="Rectangle 31" descr="White marble"/>
              <p:cNvSpPr>
                <a:spLocks noChangeArrowheads="1"/>
              </p:cNvSpPr>
              <p:nvPr/>
            </p:nvSpPr>
            <p:spPr bwMode="auto">
              <a:xfrm>
                <a:off x="2208" y="3916"/>
                <a:ext cx="2343"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a:solidFill>
                      <a:srgbClr val="000000"/>
                    </a:solidFill>
                  </a:rPr>
                  <a:t>Partitioned Table Scan </a:t>
                </a:r>
              </a:p>
            </p:txBody>
          </p:sp>
          <p:sp>
            <p:nvSpPr>
              <p:cNvPr id="68653" name="Rectangle 32" descr="White marble"/>
              <p:cNvSpPr>
                <a:spLocks noChangeArrowheads="1"/>
              </p:cNvSpPr>
              <p:nvPr/>
            </p:nvSpPr>
            <p:spPr bwMode="auto">
              <a:xfrm>
                <a:off x="2208" y="3558"/>
                <a:ext cx="2343"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a:solidFill>
                      <a:srgbClr val="000000"/>
                    </a:solidFill>
                  </a:rPr>
                  <a:t>Table Scan</a:t>
                </a:r>
              </a:p>
            </p:txBody>
          </p:sp>
          <p:sp>
            <p:nvSpPr>
              <p:cNvPr id="68654" name="Rectangle 33" descr="White marble"/>
              <p:cNvSpPr>
                <a:spLocks noChangeArrowheads="1"/>
              </p:cNvSpPr>
              <p:nvPr/>
            </p:nvSpPr>
            <p:spPr bwMode="auto">
              <a:xfrm>
                <a:off x="2208" y="2934"/>
                <a:ext cx="2343"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b="1">
                    <a:solidFill>
                      <a:srgbClr val="000000"/>
                    </a:solidFill>
                  </a:rPr>
                  <a:t>Limited Partition Scan</a:t>
                </a:r>
              </a:p>
              <a:p>
                <a:pPr>
                  <a:spcBef>
                    <a:spcPct val="0"/>
                  </a:spcBef>
                  <a:buClrTx/>
                  <a:buSzTx/>
                  <a:buFontTx/>
                  <a:buNone/>
                </a:pPr>
                <a:r>
                  <a:rPr lang="en-US" altLang="en-US" sz="1288" b="1">
                    <a:solidFill>
                      <a:srgbClr val="000000"/>
                    </a:solidFill>
                  </a:rPr>
                  <a:t>With NPI</a:t>
                </a:r>
              </a:p>
            </p:txBody>
          </p:sp>
          <p:sp>
            <p:nvSpPr>
              <p:cNvPr id="68655" name="Rectangle 34" descr="White marble"/>
              <p:cNvSpPr>
                <a:spLocks noChangeArrowheads="1"/>
              </p:cNvSpPr>
              <p:nvPr/>
            </p:nvSpPr>
            <p:spPr bwMode="auto">
              <a:xfrm>
                <a:off x="2208" y="2311"/>
                <a:ext cx="2343"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b="1">
                    <a:solidFill>
                      <a:srgbClr val="000000"/>
                    </a:solidFill>
                  </a:rPr>
                  <a:t>Limited Partition Scan</a:t>
                </a:r>
              </a:p>
              <a:p>
                <a:pPr>
                  <a:spcBef>
                    <a:spcPct val="0"/>
                  </a:spcBef>
                  <a:buClrTx/>
                  <a:buSzTx/>
                  <a:buFontTx/>
                  <a:buNone/>
                </a:pPr>
                <a:r>
                  <a:rPr lang="en-US" altLang="en-US" sz="1288" b="1">
                    <a:solidFill>
                      <a:srgbClr val="000000"/>
                    </a:solidFill>
                  </a:rPr>
                  <a:t>With Partitioning Index</a:t>
                </a:r>
              </a:p>
            </p:txBody>
          </p:sp>
          <p:sp>
            <p:nvSpPr>
              <p:cNvPr id="68656" name="Rectangle 35" descr="White marble"/>
              <p:cNvSpPr>
                <a:spLocks noChangeArrowheads="1"/>
              </p:cNvSpPr>
              <p:nvPr/>
            </p:nvSpPr>
            <p:spPr bwMode="auto">
              <a:xfrm>
                <a:off x="2016" y="1632"/>
                <a:ext cx="2535" cy="679"/>
              </a:xfrm>
              <a:prstGeom prst="rect">
                <a:avLst/>
              </a:prstGeom>
              <a:solidFill>
                <a:srgbClr val="249E87"/>
              </a:solidFill>
              <a:ln w="28575">
                <a:solidFill>
                  <a:schemeClr val="tx1"/>
                </a:solidFill>
                <a:miter lim="800000"/>
                <a:headEnd/>
                <a:tailEnd/>
              </a:ln>
            </p:spPr>
            <p:txBody>
              <a:bodyPr wrap="none" anchor="ctr"/>
              <a:lstStyle/>
              <a:p>
                <a:pPr algn="ctr">
                  <a:spcBef>
                    <a:spcPct val="0"/>
                  </a:spcBef>
                </a:pPr>
                <a:r>
                  <a:rPr lang="en-US" altLang="en-US" sz="1288" b="1" dirty="0">
                    <a:solidFill>
                      <a:schemeClr val="bg1"/>
                    </a:solidFill>
                    <a:effectLst>
                      <a:outerShdw blurRad="38100" dist="38100" dir="2700000" algn="tl">
                        <a:srgbClr val="000000"/>
                      </a:outerShdw>
                    </a:effectLst>
                    <a:latin typeface="Arial" charset="0"/>
                  </a:rPr>
                  <a:t>Limited Partition Scan Using</a:t>
                </a:r>
              </a:p>
              <a:p>
                <a:pPr algn="ctr">
                  <a:spcBef>
                    <a:spcPct val="0"/>
                  </a:spcBef>
                </a:pPr>
                <a:r>
                  <a:rPr lang="en-US" altLang="en-US" sz="1288" b="1" dirty="0">
                    <a:solidFill>
                      <a:schemeClr val="bg1"/>
                    </a:solidFill>
                    <a:effectLst>
                      <a:outerShdw blurRad="38100" dist="38100" dir="2700000" algn="tl">
                        <a:srgbClr val="000000"/>
                      </a:outerShdw>
                    </a:effectLst>
                    <a:latin typeface="Arial" charset="0"/>
                  </a:rPr>
                  <a:t> Non-partitioning index (NPI)</a:t>
                </a:r>
              </a:p>
            </p:txBody>
          </p:sp>
        </p:grpSp>
        <p:grpSp>
          <p:nvGrpSpPr>
            <p:cNvPr id="68646" name="Group 36"/>
            <p:cNvGrpSpPr>
              <a:grpSpLocks/>
            </p:cNvGrpSpPr>
            <p:nvPr/>
          </p:nvGrpSpPr>
          <p:grpSpPr bwMode="auto">
            <a:xfrm>
              <a:off x="96" y="1488"/>
              <a:ext cx="2184" cy="2832"/>
              <a:chOff x="96" y="1488"/>
              <a:chExt cx="2184" cy="2832"/>
            </a:xfrm>
          </p:grpSpPr>
          <p:sp>
            <p:nvSpPr>
              <p:cNvPr id="68647" name="Rectangle 37" descr="Pink tissue paper"/>
              <p:cNvSpPr>
                <a:spLocks noChangeArrowheads="1"/>
              </p:cNvSpPr>
              <p:nvPr/>
            </p:nvSpPr>
            <p:spPr bwMode="auto">
              <a:xfrm>
                <a:off x="96" y="3947"/>
                <a:ext cx="2184"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b="1">
                    <a:solidFill>
                      <a:srgbClr val="000000"/>
                    </a:solidFill>
                  </a:rPr>
                  <a:t>Multiple Index Access</a:t>
                </a:r>
              </a:p>
            </p:txBody>
          </p:sp>
          <p:sp>
            <p:nvSpPr>
              <p:cNvPr id="68648" name="Rectangle 38" descr="Pink tissue paper"/>
              <p:cNvSpPr>
                <a:spLocks noChangeArrowheads="1"/>
              </p:cNvSpPr>
              <p:nvPr/>
            </p:nvSpPr>
            <p:spPr bwMode="auto">
              <a:xfrm>
                <a:off x="96" y="3558"/>
                <a:ext cx="2184"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b="1">
                    <a:solidFill>
                      <a:srgbClr val="000000"/>
                    </a:solidFill>
                  </a:rPr>
                  <a:t>List Prefetch</a:t>
                </a:r>
              </a:p>
            </p:txBody>
          </p:sp>
          <p:sp>
            <p:nvSpPr>
              <p:cNvPr id="68649" name="Rectangle 39" descr="Pink tissue paper"/>
              <p:cNvSpPr>
                <a:spLocks noChangeArrowheads="1"/>
              </p:cNvSpPr>
              <p:nvPr/>
            </p:nvSpPr>
            <p:spPr bwMode="auto">
              <a:xfrm>
                <a:off x="96" y="2934"/>
                <a:ext cx="218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b="1">
                    <a:solidFill>
                      <a:srgbClr val="000000"/>
                    </a:solidFill>
                  </a:rPr>
                  <a:t>NonMatching</a:t>
                </a:r>
              </a:p>
              <a:p>
                <a:pPr>
                  <a:spcBef>
                    <a:spcPct val="0"/>
                  </a:spcBef>
                  <a:buClrTx/>
                  <a:buSzTx/>
                  <a:buFontTx/>
                  <a:buNone/>
                </a:pPr>
                <a:r>
                  <a:rPr lang="en-US" altLang="en-US" sz="1288" b="1">
                    <a:solidFill>
                      <a:srgbClr val="000000"/>
                    </a:solidFill>
                  </a:rPr>
                  <a:t>Index Access</a:t>
                </a:r>
              </a:p>
            </p:txBody>
          </p:sp>
          <p:sp>
            <p:nvSpPr>
              <p:cNvPr id="68650" name="Rectangle 40" descr="Pink tissue paper"/>
              <p:cNvSpPr>
                <a:spLocks noChangeArrowheads="1"/>
              </p:cNvSpPr>
              <p:nvPr/>
            </p:nvSpPr>
            <p:spPr bwMode="auto">
              <a:xfrm>
                <a:off x="96" y="2311"/>
                <a:ext cx="2184" cy="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288" b="1">
                    <a:solidFill>
                      <a:srgbClr val="000000"/>
                    </a:solidFill>
                  </a:rPr>
                  <a:t>Matching Index Access</a:t>
                </a:r>
              </a:p>
            </p:txBody>
          </p:sp>
          <p:sp>
            <p:nvSpPr>
              <p:cNvPr id="68651" name="Rectangle 41" descr="Pink tissue paper"/>
              <p:cNvSpPr>
                <a:spLocks noChangeArrowheads="1"/>
              </p:cNvSpPr>
              <p:nvPr/>
            </p:nvSpPr>
            <p:spPr bwMode="auto">
              <a:xfrm>
                <a:off x="96" y="1488"/>
                <a:ext cx="218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85902" tIns="185902" rIns="185902" bIns="185902"/>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nSpc>
                    <a:spcPct val="140000"/>
                  </a:lnSpc>
                  <a:spcBef>
                    <a:spcPct val="0"/>
                  </a:spcBef>
                  <a:buClrTx/>
                  <a:buSzTx/>
                  <a:buFontTx/>
                  <a:buNone/>
                </a:pPr>
                <a:r>
                  <a:rPr lang="en-US" altLang="en-US" sz="1288" b="1">
                    <a:solidFill>
                      <a:srgbClr val="000000"/>
                    </a:solidFill>
                  </a:rPr>
                  <a:t>One Fetch</a:t>
                </a:r>
              </a:p>
              <a:p>
                <a:pPr>
                  <a:lnSpc>
                    <a:spcPct val="140000"/>
                  </a:lnSpc>
                  <a:spcBef>
                    <a:spcPct val="0"/>
                  </a:spcBef>
                  <a:buClrTx/>
                  <a:buSzTx/>
                  <a:buFontTx/>
                  <a:buNone/>
                </a:pPr>
                <a:r>
                  <a:rPr lang="en-US" altLang="en-US" sz="1288" b="1">
                    <a:solidFill>
                      <a:srgbClr val="000000"/>
                    </a:solidFill>
                  </a:rPr>
                  <a:t>IN(list) Index Access </a:t>
                </a:r>
              </a:p>
            </p:txBody>
          </p:sp>
        </p:grpSp>
      </p:grpSp>
      <p:grpSp>
        <p:nvGrpSpPr>
          <p:cNvPr id="7" name="Group 42"/>
          <p:cNvGrpSpPr>
            <a:grpSpLocks/>
          </p:cNvGrpSpPr>
          <p:nvPr/>
        </p:nvGrpSpPr>
        <p:grpSpPr bwMode="auto">
          <a:xfrm>
            <a:off x="1235879" y="1630944"/>
            <a:ext cx="6300008" cy="3046725"/>
            <a:chOff x="96" y="1516"/>
            <a:chExt cx="5856" cy="2832"/>
          </a:xfrm>
        </p:grpSpPr>
        <p:grpSp>
          <p:nvGrpSpPr>
            <p:cNvPr id="68621" name="Group 43"/>
            <p:cNvGrpSpPr>
              <a:grpSpLocks/>
            </p:cNvGrpSpPr>
            <p:nvPr/>
          </p:nvGrpSpPr>
          <p:grpSpPr bwMode="auto">
            <a:xfrm>
              <a:off x="144" y="1632"/>
              <a:ext cx="5808" cy="2640"/>
              <a:chOff x="144" y="1632"/>
              <a:chExt cx="5808" cy="2640"/>
            </a:xfrm>
          </p:grpSpPr>
          <p:grpSp>
            <p:nvGrpSpPr>
              <p:cNvPr id="68635" name="Group 44"/>
              <p:cNvGrpSpPr>
                <a:grpSpLocks/>
              </p:cNvGrpSpPr>
              <p:nvPr/>
            </p:nvGrpSpPr>
            <p:grpSpPr bwMode="auto">
              <a:xfrm>
                <a:off x="144" y="1632"/>
                <a:ext cx="5808" cy="2640"/>
                <a:chOff x="144" y="1632"/>
                <a:chExt cx="5808" cy="2640"/>
              </a:xfrm>
            </p:grpSpPr>
            <p:sp>
              <p:nvSpPr>
                <p:cNvPr id="68641" name="Rectangle 45"/>
                <p:cNvSpPr>
                  <a:spLocks noChangeArrowheads="1"/>
                </p:cNvSpPr>
                <p:nvPr/>
              </p:nvSpPr>
              <p:spPr bwMode="auto">
                <a:xfrm>
                  <a:off x="4512" y="1632"/>
                  <a:ext cx="1440" cy="2304"/>
                </a:xfrm>
                <a:prstGeom prst="rect">
                  <a:avLst/>
                </a:prstGeom>
                <a:solidFill>
                  <a:srgbClr val="5BD9C7"/>
                </a:solidFill>
                <a:ln w="28575">
                  <a:solidFill>
                    <a:schemeClr val="tx1"/>
                  </a:solidFill>
                  <a:miter lim="800000"/>
                  <a:headEnd/>
                  <a:tailEnd/>
                </a:ln>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8642" name="Rectangle 46"/>
                <p:cNvSpPr>
                  <a:spLocks noChangeArrowheads="1"/>
                </p:cNvSpPr>
                <p:nvPr/>
              </p:nvSpPr>
              <p:spPr bwMode="auto">
                <a:xfrm>
                  <a:off x="2016" y="2332"/>
                  <a:ext cx="2496" cy="1248"/>
                </a:xfrm>
                <a:prstGeom prst="rect">
                  <a:avLst/>
                </a:prstGeom>
                <a:solidFill>
                  <a:srgbClr val="249E87"/>
                </a:solidFill>
                <a:ln w="28575">
                  <a:solidFill>
                    <a:schemeClr val="tx1"/>
                  </a:solidFill>
                  <a:miter lim="800000"/>
                  <a:headEnd/>
                  <a:tailEnd/>
                </a:ln>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68643" name="Rectangle 47"/>
                <p:cNvSpPr>
                  <a:spLocks noChangeArrowheads="1"/>
                </p:cNvSpPr>
                <p:nvPr/>
              </p:nvSpPr>
              <p:spPr bwMode="auto">
                <a:xfrm>
                  <a:off x="144" y="1632"/>
                  <a:ext cx="1872" cy="2640"/>
                </a:xfrm>
                <a:prstGeom prst="rect">
                  <a:avLst/>
                </a:prstGeom>
                <a:solidFill>
                  <a:srgbClr val="1B7537"/>
                </a:solidFill>
                <a:ln w="28575">
                  <a:solidFill>
                    <a:schemeClr val="tx1"/>
                  </a:solidFill>
                  <a:miter lim="800000"/>
                  <a:headEnd/>
                  <a:tailEnd/>
                </a:ln>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grpSp>
          <p:grpSp>
            <p:nvGrpSpPr>
              <p:cNvPr id="68636" name="Group 48"/>
              <p:cNvGrpSpPr>
                <a:grpSpLocks/>
              </p:cNvGrpSpPr>
              <p:nvPr/>
            </p:nvGrpSpPr>
            <p:grpSpPr bwMode="auto">
              <a:xfrm>
                <a:off x="144" y="1951"/>
                <a:ext cx="5806" cy="1607"/>
                <a:chOff x="144" y="1951"/>
                <a:chExt cx="5806" cy="1607"/>
              </a:xfrm>
            </p:grpSpPr>
            <p:sp>
              <p:nvSpPr>
                <p:cNvPr id="68637" name="Line 49" descr="Pink tissue paper"/>
                <p:cNvSpPr>
                  <a:spLocks noChangeShapeType="1"/>
                </p:cNvSpPr>
                <p:nvPr/>
              </p:nvSpPr>
              <p:spPr bwMode="auto">
                <a:xfrm>
                  <a:off x="144" y="2311"/>
                  <a:ext cx="580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38" name="Line 50" descr="Pink tissue paper"/>
                <p:cNvSpPr>
                  <a:spLocks noChangeShapeType="1"/>
                </p:cNvSpPr>
                <p:nvPr/>
              </p:nvSpPr>
              <p:spPr bwMode="auto">
                <a:xfrm>
                  <a:off x="144" y="2934"/>
                  <a:ext cx="580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39" name="Line 51" descr="Pink tissue paper"/>
                <p:cNvSpPr>
                  <a:spLocks noChangeShapeType="1"/>
                </p:cNvSpPr>
                <p:nvPr/>
              </p:nvSpPr>
              <p:spPr bwMode="auto">
                <a:xfrm>
                  <a:off x="144" y="3558"/>
                  <a:ext cx="580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lIns="185902" tIns="185902" rIns="185902" bIns="185902"/>
                <a:lstStyle/>
                <a:p>
                  <a:endParaRPr lang="en-US" sz="1220"/>
                </a:p>
              </p:txBody>
            </p:sp>
            <p:sp>
              <p:nvSpPr>
                <p:cNvPr id="68640" name="Line 52"/>
                <p:cNvSpPr>
                  <a:spLocks noChangeShapeType="1"/>
                </p:cNvSpPr>
                <p:nvPr/>
              </p:nvSpPr>
              <p:spPr bwMode="auto">
                <a:xfrm>
                  <a:off x="144" y="1951"/>
                  <a:ext cx="187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220"/>
                </a:p>
              </p:txBody>
            </p:sp>
          </p:grpSp>
        </p:grpSp>
        <p:grpSp>
          <p:nvGrpSpPr>
            <p:cNvPr id="68622" name="Group 53"/>
            <p:cNvGrpSpPr>
              <a:grpSpLocks/>
            </p:cNvGrpSpPr>
            <p:nvPr/>
          </p:nvGrpSpPr>
          <p:grpSpPr bwMode="auto">
            <a:xfrm>
              <a:off x="96" y="1516"/>
              <a:ext cx="5695" cy="2832"/>
              <a:chOff x="96" y="1516"/>
              <a:chExt cx="5695" cy="2832"/>
            </a:xfrm>
          </p:grpSpPr>
          <p:sp>
            <p:nvSpPr>
              <p:cNvPr id="2382902" name="Rectangle 54" descr="Stationery"/>
              <p:cNvSpPr>
                <a:spLocks noChangeArrowheads="1"/>
              </p:cNvSpPr>
              <p:nvPr/>
            </p:nvSpPr>
            <p:spPr bwMode="auto">
              <a:xfrm>
                <a:off x="4512" y="3558"/>
                <a:ext cx="1279" cy="358"/>
              </a:xfrm>
              <a:prstGeom prst="rect">
                <a:avLst/>
              </a:prstGeom>
              <a:noFill/>
              <a:ln w="12700">
                <a:noFill/>
                <a:miter lim="800000"/>
                <a:headEnd/>
                <a:tailEnd/>
              </a:ln>
              <a:effectLst/>
            </p:spPr>
            <p:txBody>
              <a:bodyPr lIns="185902" tIns="185902" rIns="185902" bIns="185902" anchor="ctr"/>
              <a:lstStyle/>
              <a:p>
                <a:pPr defTabSz="687468">
                  <a:defRPr/>
                </a:pPr>
                <a:r>
                  <a:rPr lang="en-US" sz="1355" b="1" dirty="0">
                    <a:latin typeface="Arial" charset="0"/>
                  </a:rPr>
                  <a:t>Merge Scan</a:t>
                </a:r>
              </a:p>
            </p:txBody>
          </p:sp>
          <p:sp>
            <p:nvSpPr>
              <p:cNvPr id="2382903" name="Rectangle 55" descr="Stationery"/>
              <p:cNvSpPr>
                <a:spLocks noChangeArrowheads="1"/>
              </p:cNvSpPr>
              <p:nvPr/>
            </p:nvSpPr>
            <p:spPr bwMode="auto">
              <a:xfrm>
                <a:off x="4512" y="2934"/>
                <a:ext cx="1279" cy="624"/>
              </a:xfrm>
              <a:prstGeom prst="rect">
                <a:avLst/>
              </a:prstGeom>
              <a:noFill/>
              <a:ln w="12700">
                <a:noFill/>
                <a:miter lim="800000"/>
                <a:headEnd/>
                <a:tailEnd/>
              </a:ln>
              <a:effectLst/>
            </p:spPr>
            <p:txBody>
              <a:bodyPr lIns="185902" tIns="185902" rIns="185902" bIns="185902" anchor="ctr"/>
              <a:lstStyle/>
              <a:p>
                <a:pPr defTabSz="687468">
                  <a:defRPr/>
                </a:pPr>
                <a:r>
                  <a:rPr lang="en-US" sz="1355" b="1">
                    <a:latin typeface="Arial" charset="0"/>
                  </a:rPr>
                  <a:t>Star Join: Cartesian or Pair-wise</a:t>
                </a:r>
              </a:p>
            </p:txBody>
          </p:sp>
          <p:sp>
            <p:nvSpPr>
              <p:cNvPr id="2382904" name="Rectangle 56" descr="Stationery"/>
              <p:cNvSpPr>
                <a:spLocks noChangeArrowheads="1"/>
              </p:cNvSpPr>
              <p:nvPr/>
            </p:nvSpPr>
            <p:spPr bwMode="auto">
              <a:xfrm>
                <a:off x="4512" y="2339"/>
                <a:ext cx="1279" cy="623"/>
              </a:xfrm>
              <a:prstGeom prst="rect">
                <a:avLst/>
              </a:prstGeom>
              <a:noFill/>
              <a:ln w="12700">
                <a:noFill/>
                <a:miter lim="800000"/>
                <a:headEnd/>
                <a:tailEnd/>
              </a:ln>
              <a:effectLst/>
            </p:spPr>
            <p:txBody>
              <a:bodyPr lIns="185902" tIns="185902" rIns="185902" bIns="185902" anchor="ctr"/>
              <a:lstStyle/>
              <a:p>
                <a:pPr defTabSz="687468">
                  <a:defRPr/>
                </a:pPr>
                <a:r>
                  <a:rPr lang="en-US" sz="1288" b="1">
                    <a:latin typeface="Arial" charset="0"/>
                  </a:rPr>
                  <a:t>Hybrid Join:  Type C or Type N</a:t>
                </a:r>
              </a:p>
            </p:txBody>
          </p:sp>
          <p:sp>
            <p:nvSpPr>
              <p:cNvPr id="2382905" name="Rectangle 57" descr="Stationery"/>
              <p:cNvSpPr>
                <a:spLocks noChangeArrowheads="1"/>
              </p:cNvSpPr>
              <p:nvPr/>
            </p:nvSpPr>
            <p:spPr bwMode="auto">
              <a:xfrm>
                <a:off x="4512" y="1660"/>
                <a:ext cx="1279" cy="679"/>
              </a:xfrm>
              <a:prstGeom prst="rect">
                <a:avLst/>
              </a:prstGeom>
              <a:noFill/>
              <a:ln w="12700">
                <a:noFill/>
                <a:miter lim="800000"/>
                <a:headEnd/>
                <a:tailEnd/>
              </a:ln>
              <a:effectLst/>
            </p:spPr>
            <p:txBody>
              <a:bodyPr lIns="185902" tIns="185902" rIns="185902" bIns="185902" anchor="ctr"/>
              <a:lstStyle/>
              <a:p>
                <a:pPr defTabSz="687468">
                  <a:defRPr/>
                </a:pPr>
                <a:r>
                  <a:rPr lang="en-US" sz="1288" b="1" dirty="0">
                    <a:latin typeface="Arial" charset="0"/>
                  </a:rPr>
                  <a:t>Nested Loop</a:t>
                </a:r>
              </a:p>
            </p:txBody>
          </p:sp>
          <p:sp>
            <p:nvSpPr>
              <p:cNvPr id="2382906" name="Rectangle 58" descr="White marble"/>
              <p:cNvSpPr>
                <a:spLocks noChangeArrowheads="1"/>
              </p:cNvSpPr>
              <p:nvPr/>
            </p:nvSpPr>
            <p:spPr bwMode="auto">
              <a:xfrm>
                <a:off x="2208" y="2934"/>
                <a:ext cx="2343" cy="624"/>
              </a:xfrm>
              <a:prstGeom prst="rect">
                <a:avLst/>
              </a:prstGeom>
              <a:noFill/>
              <a:ln w="12700">
                <a:noFill/>
                <a:miter lim="800000"/>
                <a:headEnd/>
                <a:tailEnd/>
              </a:ln>
              <a:effectLst/>
            </p:spPr>
            <p:txBody>
              <a:bodyPr lIns="185902" tIns="185902" rIns="185902" bIns="185902" anchor="ctr"/>
              <a:lstStyle/>
              <a:p>
                <a:pPr defTabSz="687468">
                  <a:defRPr/>
                </a:pPr>
                <a:r>
                  <a:rPr lang="en-US" sz="1288" b="1" dirty="0">
                    <a:solidFill>
                      <a:schemeClr val="bg1"/>
                    </a:solidFill>
                    <a:effectLst>
                      <a:outerShdw blurRad="38100" dist="38100" dir="2700000" algn="tl">
                        <a:srgbClr val="000000"/>
                      </a:outerShdw>
                    </a:effectLst>
                    <a:latin typeface="Arial" charset="0"/>
                  </a:rPr>
                  <a:t>Limited Partition Scan</a:t>
                </a:r>
              </a:p>
              <a:p>
                <a:pPr defTabSz="687468">
                  <a:defRPr/>
                </a:pPr>
                <a:r>
                  <a:rPr lang="en-US" sz="1288" b="1" dirty="0">
                    <a:solidFill>
                      <a:schemeClr val="bg1"/>
                    </a:solidFill>
                    <a:effectLst>
                      <a:outerShdw blurRad="38100" dist="38100" dir="2700000" algn="tl">
                        <a:srgbClr val="000000"/>
                      </a:outerShdw>
                    </a:effectLst>
                    <a:latin typeface="Arial" charset="0"/>
                  </a:rPr>
                  <a:t>Using Data Partitioned Secondary Index (DPSI</a:t>
                </a:r>
              </a:p>
            </p:txBody>
          </p:sp>
          <p:sp>
            <p:nvSpPr>
              <p:cNvPr id="2382907" name="Rectangle 59" descr="White marble"/>
              <p:cNvSpPr>
                <a:spLocks noChangeArrowheads="1"/>
              </p:cNvSpPr>
              <p:nvPr/>
            </p:nvSpPr>
            <p:spPr bwMode="auto">
              <a:xfrm>
                <a:off x="2208" y="2311"/>
                <a:ext cx="2343" cy="623"/>
              </a:xfrm>
              <a:prstGeom prst="rect">
                <a:avLst/>
              </a:prstGeom>
              <a:noFill/>
              <a:ln w="12700">
                <a:noFill/>
                <a:miter lim="800000"/>
                <a:headEnd/>
                <a:tailEnd/>
              </a:ln>
              <a:effectLst/>
            </p:spPr>
            <p:txBody>
              <a:bodyPr lIns="185902" tIns="185902" rIns="185902" bIns="185902" anchor="ctr"/>
              <a:lstStyle/>
              <a:p>
                <a:pPr defTabSz="687468">
                  <a:defRPr/>
                </a:pPr>
                <a:r>
                  <a:rPr lang="en-US" sz="1288" b="1" dirty="0">
                    <a:solidFill>
                      <a:schemeClr val="bg1"/>
                    </a:solidFill>
                    <a:effectLst>
                      <a:outerShdw blurRad="38100" dist="38100" dir="2700000" algn="tl">
                        <a:srgbClr val="000000"/>
                      </a:outerShdw>
                    </a:effectLst>
                    <a:latin typeface="Arial" charset="0"/>
                  </a:rPr>
                  <a:t>Limited Partition Scan</a:t>
                </a:r>
              </a:p>
              <a:p>
                <a:pPr defTabSz="687468">
                  <a:defRPr/>
                </a:pPr>
                <a:r>
                  <a:rPr lang="en-US" sz="1288" b="1" dirty="0">
                    <a:solidFill>
                      <a:schemeClr val="bg1"/>
                    </a:solidFill>
                    <a:effectLst>
                      <a:outerShdw blurRad="38100" dist="38100" dir="2700000" algn="tl">
                        <a:srgbClr val="000000"/>
                      </a:outerShdw>
                    </a:effectLst>
                    <a:latin typeface="Arial" charset="0"/>
                  </a:rPr>
                  <a:t>Using Partitioning Index</a:t>
                </a:r>
              </a:p>
            </p:txBody>
          </p:sp>
          <p:grpSp>
            <p:nvGrpSpPr>
              <p:cNvPr id="68629" name="Group 60"/>
              <p:cNvGrpSpPr>
                <a:grpSpLocks/>
              </p:cNvGrpSpPr>
              <p:nvPr/>
            </p:nvGrpSpPr>
            <p:grpSpPr bwMode="auto">
              <a:xfrm>
                <a:off x="96" y="1516"/>
                <a:ext cx="2184" cy="2832"/>
                <a:chOff x="96" y="1516"/>
                <a:chExt cx="2184" cy="2832"/>
              </a:xfrm>
            </p:grpSpPr>
            <p:sp>
              <p:nvSpPr>
                <p:cNvPr id="2382909" name="Rectangle 61" descr="Pink tissue paper"/>
                <p:cNvSpPr>
                  <a:spLocks noChangeArrowheads="1"/>
                </p:cNvSpPr>
                <p:nvPr/>
              </p:nvSpPr>
              <p:spPr bwMode="auto">
                <a:xfrm>
                  <a:off x="96" y="3975"/>
                  <a:ext cx="2184" cy="373"/>
                </a:xfrm>
                <a:prstGeom prst="rect">
                  <a:avLst/>
                </a:prstGeom>
                <a:noFill/>
                <a:ln w="12700">
                  <a:noFill/>
                  <a:miter lim="800000"/>
                  <a:headEnd/>
                  <a:tailEnd/>
                </a:ln>
                <a:effectLst/>
              </p:spPr>
              <p:txBody>
                <a:bodyPr lIns="185902" tIns="185902" rIns="185902" bIns="185902" anchor="ctr"/>
                <a:lstStyle/>
                <a:p>
                  <a:pPr defTabSz="687468">
                    <a:defRPr/>
                  </a:pPr>
                  <a:r>
                    <a:rPr lang="en-US" sz="1288" b="1" dirty="0">
                      <a:solidFill>
                        <a:schemeClr val="bg1"/>
                      </a:solidFill>
                      <a:effectLst>
                        <a:outerShdw blurRad="38100" dist="38100" dir="2700000" algn="tl">
                          <a:srgbClr val="000000"/>
                        </a:outerShdw>
                      </a:effectLst>
                      <a:latin typeface="Arial" charset="0"/>
                    </a:rPr>
                    <a:t>Multiple Index Access</a:t>
                  </a:r>
                </a:p>
              </p:txBody>
            </p:sp>
            <p:sp>
              <p:nvSpPr>
                <p:cNvPr id="2382910" name="Rectangle 62" descr="Pink tissue paper"/>
                <p:cNvSpPr>
                  <a:spLocks noChangeArrowheads="1"/>
                </p:cNvSpPr>
                <p:nvPr/>
              </p:nvSpPr>
              <p:spPr bwMode="auto">
                <a:xfrm>
                  <a:off x="96" y="3586"/>
                  <a:ext cx="2184" cy="358"/>
                </a:xfrm>
                <a:prstGeom prst="rect">
                  <a:avLst/>
                </a:prstGeom>
                <a:noFill/>
                <a:ln w="12700">
                  <a:noFill/>
                  <a:miter lim="800000"/>
                  <a:headEnd/>
                  <a:tailEnd/>
                </a:ln>
                <a:effectLst/>
              </p:spPr>
              <p:txBody>
                <a:bodyPr lIns="185902" tIns="185902" rIns="185902" bIns="185902" anchor="ctr"/>
                <a:lstStyle/>
                <a:p>
                  <a:pPr defTabSz="687468">
                    <a:defRPr/>
                  </a:pPr>
                  <a:r>
                    <a:rPr lang="en-US" sz="1288" b="1">
                      <a:solidFill>
                        <a:schemeClr val="bg1"/>
                      </a:solidFill>
                      <a:effectLst>
                        <a:outerShdw blurRad="38100" dist="38100" dir="2700000" algn="tl">
                          <a:srgbClr val="000000"/>
                        </a:outerShdw>
                      </a:effectLst>
                      <a:latin typeface="Arial" charset="0"/>
                    </a:rPr>
                    <a:t>List Prefetch</a:t>
                  </a:r>
                </a:p>
              </p:txBody>
            </p:sp>
            <p:sp>
              <p:nvSpPr>
                <p:cNvPr id="2382911" name="Rectangle 63" descr="Pink tissue paper"/>
                <p:cNvSpPr>
                  <a:spLocks noChangeArrowheads="1"/>
                </p:cNvSpPr>
                <p:nvPr/>
              </p:nvSpPr>
              <p:spPr bwMode="auto">
                <a:xfrm>
                  <a:off x="96" y="2962"/>
                  <a:ext cx="2184" cy="624"/>
                </a:xfrm>
                <a:prstGeom prst="rect">
                  <a:avLst/>
                </a:prstGeom>
                <a:noFill/>
                <a:ln w="12700">
                  <a:noFill/>
                  <a:miter lim="800000"/>
                  <a:headEnd/>
                  <a:tailEnd/>
                </a:ln>
                <a:effectLst/>
              </p:spPr>
              <p:txBody>
                <a:bodyPr lIns="185902" tIns="185902" rIns="185902" bIns="185902" anchor="ctr"/>
                <a:lstStyle/>
                <a:p>
                  <a:pPr defTabSz="687468">
                    <a:defRPr/>
                  </a:pPr>
                  <a:r>
                    <a:rPr lang="en-US" sz="1288" b="1">
                      <a:solidFill>
                        <a:schemeClr val="bg1"/>
                      </a:solidFill>
                      <a:effectLst>
                        <a:outerShdw blurRad="38100" dist="38100" dir="2700000" algn="tl">
                          <a:srgbClr val="000000"/>
                        </a:outerShdw>
                      </a:effectLst>
                      <a:latin typeface="Arial" charset="0"/>
                    </a:rPr>
                    <a:t>NonMatching</a:t>
                  </a:r>
                </a:p>
                <a:p>
                  <a:pPr defTabSz="687468">
                    <a:defRPr/>
                  </a:pPr>
                  <a:r>
                    <a:rPr lang="en-US" sz="1288" b="1">
                      <a:solidFill>
                        <a:schemeClr val="bg1"/>
                      </a:solidFill>
                      <a:effectLst>
                        <a:outerShdw blurRad="38100" dist="38100" dir="2700000" algn="tl">
                          <a:srgbClr val="000000"/>
                        </a:outerShdw>
                      </a:effectLst>
                      <a:latin typeface="Arial" charset="0"/>
                    </a:rPr>
                    <a:t>Index Access</a:t>
                  </a:r>
                </a:p>
              </p:txBody>
            </p:sp>
            <p:sp>
              <p:nvSpPr>
                <p:cNvPr id="2382912" name="Rectangle 64" descr="Pink tissue paper"/>
                <p:cNvSpPr>
                  <a:spLocks noChangeArrowheads="1"/>
                </p:cNvSpPr>
                <p:nvPr/>
              </p:nvSpPr>
              <p:spPr bwMode="auto">
                <a:xfrm>
                  <a:off x="96" y="2339"/>
                  <a:ext cx="2184" cy="623"/>
                </a:xfrm>
                <a:prstGeom prst="rect">
                  <a:avLst/>
                </a:prstGeom>
                <a:noFill/>
                <a:ln w="12700">
                  <a:noFill/>
                  <a:miter lim="800000"/>
                  <a:headEnd/>
                  <a:tailEnd/>
                </a:ln>
                <a:effectLst/>
              </p:spPr>
              <p:txBody>
                <a:bodyPr lIns="185902" tIns="185902" rIns="185902" bIns="185902" anchor="ctr"/>
                <a:lstStyle/>
                <a:p>
                  <a:pPr defTabSz="687468">
                    <a:defRPr/>
                  </a:pPr>
                  <a:r>
                    <a:rPr lang="en-US" sz="1288" b="1">
                      <a:solidFill>
                        <a:schemeClr val="bg1"/>
                      </a:solidFill>
                      <a:effectLst>
                        <a:outerShdw blurRad="38100" dist="38100" dir="2700000" algn="tl">
                          <a:srgbClr val="000000"/>
                        </a:outerShdw>
                      </a:effectLst>
                      <a:latin typeface="Arial" charset="0"/>
                    </a:rPr>
                    <a:t>Matching Index Access</a:t>
                  </a:r>
                  <a:br>
                    <a:rPr lang="en-US" sz="1288" b="1">
                      <a:solidFill>
                        <a:schemeClr val="bg1"/>
                      </a:solidFill>
                      <a:effectLst>
                        <a:outerShdw blurRad="38100" dist="38100" dir="2700000" algn="tl">
                          <a:srgbClr val="000000"/>
                        </a:outerShdw>
                      </a:effectLst>
                      <a:latin typeface="Arial" charset="0"/>
                    </a:rPr>
                  </a:br>
                  <a:endParaRPr lang="en-US" sz="1288" b="1">
                    <a:solidFill>
                      <a:schemeClr val="bg1"/>
                    </a:solidFill>
                    <a:effectLst>
                      <a:outerShdw blurRad="38100" dist="38100" dir="2700000" algn="tl">
                        <a:srgbClr val="000000"/>
                      </a:outerShdw>
                    </a:effectLst>
                    <a:latin typeface="Arial" charset="0"/>
                  </a:endParaRPr>
                </a:p>
                <a:p>
                  <a:pPr defTabSz="687468">
                    <a:defRPr/>
                  </a:pPr>
                  <a:r>
                    <a:rPr lang="en-US" sz="1288" b="1">
                      <a:solidFill>
                        <a:schemeClr val="bg1"/>
                      </a:solidFill>
                      <a:effectLst>
                        <a:outerShdw blurRad="38100" dist="38100" dir="2700000" algn="tl">
                          <a:srgbClr val="000000"/>
                        </a:outerShdw>
                      </a:effectLst>
                      <a:latin typeface="Arial" charset="0"/>
                    </a:rPr>
                    <a:t>Sparse Index Access</a:t>
                  </a:r>
                </a:p>
              </p:txBody>
            </p:sp>
            <p:sp>
              <p:nvSpPr>
                <p:cNvPr id="2382913" name="Rectangle 65" descr="Pink tissue paper"/>
                <p:cNvSpPr>
                  <a:spLocks noChangeArrowheads="1"/>
                </p:cNvSpPr>
                <p:nvPr/>
              </p:nvSpPr>
              <p:spPr bwMode="auto">
                <a:xfrm>
                  <a:off x="96" y="1516"/>
                  <a:ext cx="2184" cy="679"/>
                </a:xfrm>
                <a:prstGeom prst="rect">
                  <a:avLst/>
                </a:prstGeom>
                <a:noFill/>
                <a:ln w="12700">
                  <a:noFill/>
                  <a:miter lim="800000"/>
                  <a:headEnd/>
                  <a:tailEnd/>
                </a:ln>
                <a:effectLst/>
              </p:spPr>
              <p:txBody>
                <a:bodyPr lIns="185902" tIns="185902" rIns="185902" bIns="185902"/>
                <a:lstStyle/>
                <a:p>
                  <a:pPr defTabSz="687468">
                    <a:lnSpc>
                      <a:spcPct val="140000"/>
                    </a:lnSpc>
                    <a:defRPr/>
                  </a:pPr>
                  <a:r>
                    <a:rPr lang="en-US" sz="1288" b="1" dirty="0">
                      <a:solidFill>
                        <a:schemeClr val="bg1"/>
                      </a:solidFill>
                      <a:effectLst>
                        <a:outerShdw blurRad="38100" dist="38100" dir="2700000" algn="tl">
                          <a:srgbClr val="000000"/>
                        </a:outerShdw>
                      </a:effectLst>
                      <a:latin typeface="Arial" charset="0"/>
                    </a:rPr>
                    <a:t>One Fetch</a:t>
                  </a:r>
                </a:p>
                <a:p>
                  <a:pPr defTabSz="687468">
                    <a:lnSpc>
                      <a:spcPct val="140000"/>
                    </a:lnSpc>
                    <a:defRPr/>
                  </a:pPr>
                  <a:r>
                    <a:rPr lang="en-US" sz="1288" b="1" dirty="0">
                      <a:solidFill>
                        <a:schemeClr val="bg1"/>
                      </a:solidFill>
                      <a:effectLst>
                        <a:outerShdw blurRad="38100" dist="38100" dir="2700000" algn="tl">
                          <a:srgbClr val="000000"/>
                        </a:outerShdw>
                      </a:effectLst>
                      <a:latin typeface="Arial" charset="0"/>
                    </a:rPr>
                    <a:t>IN(list) Index Access </a:t>
                  </a:r>
                </a:p>
              </p:txBody>
            </p:sp>
          </p:grpSp>
        </p:grpSp>
      </p:grpSp>
      <p:sp>
        <p:nvSpPr>
          <p:cNvPr id="68617" name="Line 66"/>
          <p:cNvSpPr>
            <a:spLocks noChangeShapeType="1"/>
          </p:cNvSpPr>
          <p:nvPr/>
        </p:nvSpPr>
        <p:spPr bwMode="auto">
          <a:xfrm>
            <a:off x="1318718" y="2830485"/>
            <a:ext cx="196229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20"/>
          </a:p>
        </p:txBody>
      </p:sp>
      <p:sp>
        <p:nvSpPr>
          <p:cNvPr id="68618" name="Line 67"/>
          <p:cNvSpPr>
            <a:spLocks noChangeShapeType="1"/>
          </p:cNvSpPr>
          <p:nvPr/>
        </p:nvSpPr>
        <p:spPr bwMode="auto">
          <a:xfrm>
            <a:off x="1318718" y="4224749"/>
            <a:ext cx="196229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220"/>
          </a:p>
        </p:txBody>
      </p:sp>
      <p:sp>
        <p:nvSpPr>
          <p:cNvPr id="68619" name="Rectangle 68"/>
          <p:cNvSpPr>
            <a:spLocks noChangeArrowheads="1"/>
          </p:cNvSpPr>
          <p:nvPr/>
        </p:nvSpPr>
        <p:spPr bwMode="auto">
          <a:xfrm>
            <a:off x="3712630" y="4844678"/>
            <a:ext cx="1718740" cy="23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949" b="1" dirty="0"/>
              <a:t>(Bold names use an Index)</a:t>
            </a:r>
          </a:p>
        </p:txBody>
      </p:sp>
      <p:sp>
        <p:nvSpPr>
          <p:cNvPr id="68620" name="WordArt 69"/>
          <p:cNvSpPr>
            <a:spLocks noChangeArrowheads="1" noChangeShapeType="1" noTextEdit="1"/>
          </p:cNvSpPr>
          <p:nvPr/>
        </p:nvSpPr>
        <p:spPr bwMode="auto">
          <a:xfrm>
            <a:off x="-26058" y="3711450"/>
            <a:ext cx="1282378" cy="47982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600" kern="10" dirty="0">
                <a:solidFill>
                  <a:srgbClr val="CC3300">
                    <a:alpha val="70195"/>
                  </a:srgbClr>
                </a:solidFill>
                <a:effectLst>
                  <a:outerShdw dist="35921" dir="2700000" algn="ctr" rotWithShape="0">
                    <a:srgbClr val="C0C0C0">
                      <a:alpha val="79999"/>
                    </a:srgbClr>
                  </a:outerShdw>
                </a:effectLst>
                <a:latin typeface="Impact" panose="020B0806030902050204" pitchFamily="34" charset="0"/>
              </a:rPr>
              <a:t>Db2 11 </a:t>
            </a:r>
          </a:p>
        </p:txBody>
      </p:sp>
      <p:sp>
        <p:nvSpPr>
          <p:cNvPr id="5" name="Arrow: Right 4"/>
          <p:cNvSpPr/>
          <p:nvPr/>
        </p:nvSpPr>
        <p:spPr>
          <a:xfrm>
            <a:off x="25773" y="4206239"/>
            <a:ext cx="1272505" cy="7167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Makes Dynamic</a:t>
            </a:r>
          </a:p>
        </p:txBody>
      </p:sp>
    </p:spTree>
    <p:extLst>
      <p:ext uri="{BB962C8B-B14F-4D97-AF65-F5344CB8AC3E}">
        <p14:creationId xmlns:p14="http://schemas.microsoft.com/office/powerpoint/2010/main" val="1002524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par>
                          <p:cTn id="8" fill="hold" nodeType="afterGroup">
                            <p:stCondLst>
                              <p:cond delay="500"/>
                            </p:stCondLst>
                            <p:childTnLst>
                              <p:par>
                                <p:cTn id="9" presetID="14" presetClass="entr" presetSubtype="5"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vertical)">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4" presetClass="entr" presetSubtype="5"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33" r="99"/>
          <a:stretch/>
        </p:blipFill>
        <p:spPr>
          <a:xfrm>
            <a:off x="6" y="0"/>
            <a:ext cx="9143999" cy="5143500"/>
          </a:xfrm>
          <a:prstGeom prst="rect">
            <a:avLst/>
          </a:prstGeom>
        </p:spPr>
      </p:pic>
      <p:sp>
        <p:nvSpPr>
          <p:cNvPr id="2" name="Title 1"/>
          <p:cNvSpPr>
            <a:spLocks noGrp="1"/>
          </p:cNvSpPr>
          <p:nvPr>
            <p:ph type="title"/>
          </p:nvPr>
        </p:nvSpPr>
        <p:spPr>
          <a:xfrm>
            <a:off x="238159" y="58202"/>
            <a:ext cx="7886700" cy="685800"/>
          </a:xfrm>
        </p:spPr>
        <p:txBody>
          <a:bodyPr/>
          <a:lstStyle/>
          <a:p>
            <a:r>
              <a:rPr lang="en-US" dirty="0"/>
              <a:t>Access Path Analysis</a:t>
            </a:r>
          </a:p>
        </p:txBody>
      </p:sp>
      <p:sp>
        <p:nvSpPr>
          <p:cNvPr id="7" name="TextBox 6"/>
          <p:cNvSpPr txBox="1">
            <a:spLocks noChangeAspect="1"/>
          </p:cNvSpPr>
          <p:nvPr/>
        </p:nvSpPr>
        <p:spPr>
          <a:xfrm>
            <a:off x="-9444" y="4323766"/>
            <a:ext cx="9153444" cy="819734"/>
          </a:xfrm>
          <a:prstGeom prst="rect">
            <a:avLst/>
          </a:prstGeom>
          <a:solidFill>
            <a:schemeClr val="accent2">
              <a:alpha val="84000"/>
            </a:schemeClr>
          </a:solidFill>
        </p:spPr>
        <p:txBody>
          <a:bodyPr wrap="square" lIns="68574" tIns="34289" rIns="68574" bIns="34289" rtlCol="0" anchor="ctr">
            <a:noAutofit/>
          </a:bodyPr>
          <a:lstStyle/>
          <a:p>
            <a:pPr algn="ctr" defTabSz="457121">
              <a:lnSpc>
                <a:spcPts val="3340"/>
              </a:lnSpc>
            </a:pPr>
            <a:r>
              <a:rPr lang="en-US" sz="3225" b="1" dirty="0">
                <a:solidFill>
                  <a:prstClr val="white"/>
                </a:solidFill>
                <a:latin typeface="Calibri"/>
                <a:cs typeface=""/>
              </a:rPr>
              <a:t>The larger the graph and the more rows involved, the more costly it is.</a:t>
            </a:r>
            <a:endParaRPr lang="en-US" sz="3225" b="1" dirty="0">
              <a:solidFill>
                <a:srgbClr val="414042"/>
              </a:solidFill>
              <a:latin typeface="Calibri"/>
              <a:cs typeface=""/>
            </a:endParaRPr>
          </a:p>
        </p:txBody>
      </p:sp>
      <p:pic>
        <p:nvPicPr>
          <p:cNvPr id="8" name="Picture 7"/>
          <p:cNvPicPr>
            <a:picLocks noChangeAspect="1"/>
          </p:cNvPicPr>
          <p:nvPr/>
        </p:nvPicPr>
        <p:blipFill>
          <a:blip r:embed="rId4"/>
          <a:stretch>
            <a:fillRect/>
          </a:stretch>
        </p:blipFill>
        <p:spPr>
          <a:xfrm>
            <a:off x="532277" y="744002"/>
            <a:ext cx="7298464" cy="3465703"/>
          </a:xfrm>
          <a:prstGeom prst="rect">
            <a:avLst/>
          </a:prstGeom>
        </p:spPr>
      </p:pic>
    </p:spTree>
    <p:extLst>
      <p:ext uri="{BB962C8B-B14F-4D97-AF65-F5344CB8AC3E}">
        <p14:creationId xmlns:p14="http://schemas.microsoft.com/office/powerpoint/2010/main" val="193989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p:txBody>
          <a:bodyPr/>
          <a:lstStyle/>
          <a:p>
            <a:r>
              <a:rPr lang="en-US" altLang="en-US"/>
              <a:t>Tuning SQL </a:t>
            </a:r>
          </a:p>
        </p:txBody>
      </p:sp>
      <p:sp>
        <p:nvSpPr>
          <p:cNvPr id="3" name="Content Placeholder 2"/>
          <p:cNvSpPr>
            <a:spLocks noGrp="1"/>
          </p:cNvSpPr>
          <p:nvPr>
            <p:ph type="body" sz="quarter" idx="10"/>
          </p:nvPr>
        </p:nvSpPr>
        <p:spPr>
          <a:xfrm>
            <a:off x="1418769" y="1136067"/>
            <a:ext cx="6477518" cy="3543754"/>
          </a:xfrm>
          <a:prstGeom prst="rect">
            <a:avLst/>
          </a:prstGeom>
        </p:spPr>
        <p:txBody>
          <a:bodyPr/>
          <a:lstStyle/>
          <a:p>
            <a:pPr>
              <a:defRPr/>
            </a:pPr>
            <a:r>
              <a:rPr lang="en-US" dirty="0"/>
              <a:t>FIND ALL Expensive Queries  </a:t>
            </a:r>
          </a:p>
          <a:p>
            <a:pPr>
              <a:buFont typeface="Monotype Sorts" pitchFamily="2" charset="2"/>
              <a:buChar char="w"/>
              <a:defRPr/>
            </a:pPr>
            <a:endParaRPr lang="en-US" sz="1830" dirty="0">
              <a:latin typeface="Courier New" pitchFamily="49" charset="0"/>
              <a:cs typeface="Courier New" pitchFamily="49" charset="0"/>
            </a:endParaRPr>
          </a:p>
          <a:p>
            <a:pPr marL="601114" lvl="2" indent="0">
              <a:buNone/>
              <a:defRPr/>
            </a:pPr>
            <a:r>
              <a:rPr lang="en-US" sz="1491" dirty="0">
                <a:latin typeface="Courier New" pitchFamily="49" charset="0"/>
                <a:cs typeface="Courier New" pitchFamily="49" charset="0"/>
              </a:rPr>
              <a:t>---------+---------+---</a:t>
            </a:r>
          </a:p>
          <a:p>
            <a:pPr marL="601114" lvl="2" indent="0">
              <a:buNone/>
              <a:defRPr/>
            </a:pPr>
            <a:r>
              <a:rPr lang="en-US" sz="1491" dirty="0">
                <a:latin typeface="Courier New" pitchFamily="49" charset="0"/>
                <a:cs typeface="Courier New" pitchFamily="49" charset="0"/>
              </a:rPr>
              <a:t>PROGNAME       PROCSU  </a:t>
            </a:r>
          </a:p>
          <a:p>
            <a:pPr marL="601114" lvl="2" indent="0">
              <a:buNone/>
              <a:defRPr/>
            </a:pPr>
            <a:r>
              <a:rPr lang="en-US" sz="1491" dirty="0">
                <a:latin typeface="Courier New" pitchFamily="49" charset="0"/>
                <a:cs typeface="Courier New" pitchFamily="49" charset="0"/>
              </a:rPr>
              <a:t>---------+---------+---</a:t>
            </a:r>
          </a:p>
          <a:p>
            <a:pPr marL="601114" lvl="2" indent="0">
              <a:buNone/>
              <a:defRPr/>
            </a:pPr>
            <a:r>
              <a:rPr lang="en-US" sz="1491" dirty="0">
                <a:latin typeface="Courier New" pitchFamily="49" charset="0"/>
                <a:cs typeface="Courier New" pitchFamily="49" charset="0"/>
              </a:rPr>
              <a:t>EXPNPROG    121,059,664 </a:t>
            </a:r>
            <a:br>
              <a:rPr lang="en-US" sz="1491" dirty="0">
                <a:latin typeface="Courier New" pitchFamily="49" charset="0"/>
                <a:cs typeface="Courier New" pitchFamily="49" charset="0"/>
              </a:rPr>
            </a:br>
            <a:r>
              <a:rPr lang="en-US" sz="1491" dirty="0">
                <a:latin typeface="Courier New" pitchFamily="49" charset="0"/>
                <a:cs typeface="Courier New" pitchFamily="49" charset="0"/>
              </a:rPr>
              <a:t>EXPNPROG     21,059,664  </a:t>
            </a:r>
          </a:p>
          <a:p>
            <a:pPr marL="601114" lvl="2" indent="0">
              <a:buNone/>
              <a:defRPr/>
            </a:pPr>
            <a:r>
              <a:rPr lang="en-US" sz="1491" dirty="0">
                <a:latin typeface="Courier New" pitchFamily="49" charset="0"/>
                <a:cs typeface="Courier New" pitchFamily="49" charset="0"/>
              </a:rPr>
              <a:t>ONESECPG         79,664  </a:t>
            </a:r>
          </a:p>
          <a:p>
            <a:pPr marL="601114" lvl="2" indent="0">
              <a:buNone/>
              <a:defRPr/>
            </a:pPr>
            <a:r>
              <a:rPr lang="en-US" sz="1491" dirty="0">
                <a:latin typeface="Courier New" pitchFamily="49" charset="0"/>
                <a:cs typeface="Courier New" pitchFamily="49" charset="0"/>
              </a:rPr>
              <a:t>SUBSECPG          9,664  </a:t>
            </a:r>
          </a:p>
          <a:p>
            <a:pPr marL="601114" lvl="2" indent="0">
              <a:buNone/>
              <a:defRPr/>
            </a:pPr>
            <a:r>
              <a:rPr lang="en-US" sz="1491" dirty="0">
                <a:latin typeface="Courier New" pitchFamily="49" charset="0"/>
                <a:cs typeface="Courier New" pitchFamily="49" charset="0"/>
              </a:rPr>
              <a:t>CHEEPPRG    		  64  </a:t>
            </a:r>
          </a:p>
          <a:p>
            <a:pPr marL="601114" lvl="2" indent="0">
              <a:buNone/>
              <a:defRPr/>
            </a:pPr>
            <a:r>
              <a:rPr lang="en-US" sz="1491" dirty="0">
                <a:latin typeface="Courier New" pitchFamily="49" charset="0"/>
                <a:cs typeface="Courier New" pitchFamily="49" charset="0"/>
              </a:rPr>
              <a:t>FREEPROG    		   4  </a:t>
            </a:r>
          </a:p>
          <a:p>
            <a:pPr marL="601114" lvl="2" indent="0">
              <a:buNone/>
              <a:defRPr/>
            </a:pPr>
            <a:r>
              <a:rPr lang="en-US" sz="1491" dirty="0">
                <a:latin typeface="Courier New" pitchFamily="49" charset="0"/>
                <a:cs typeface="Courier New" pitchFamily="49" charset="0"/>
              </a:rPr>
              <a:t> </a:t>
            </a:r>
          </a:p>
          <a:p>
            <a:pPr>
              <a:buFont typeface="Monotype Sorts" pitchFamily="2" charset="2"/>
              <a:buChar char="w"/>
              <a:defRPr/>
            </a:pPr>
            <a:endParaRPr lang="en-US" dirty="0"/>
          </a:p>
        </p:txBody>
      </p:sp>
    </p:spTree>
    <p:extLst>
      <p:ext uri="{BB962C8B-B14F-4D97-AF65-F5344CB8AC3E}">
        <p14:creationId xmlns:p14="http://schemas.microsoft.com/office/powerpoint/2010/main" val="858420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864" y="324898"/>
            <a:ext cx="6190274" cy="1317881"/>
          </a:xfrm>
        </p:spPr>
        <p:txBody>
          <a:bodyPr>
            <a:normAutofit fontScale="90000"/>
          </a:bodyPr>
          <a:lstStyle/>
          <a:p>
            <a:r>
              <a:rPr lang="en-US" altLang="en-US" dirty="0"/>
              <a:t>PROCSU is</a:t>
            </a:r>
            <a:br>
              <a:rPr lang="en-US" altLang="en-US" dirty="0"/>
            </a:br>
            <a:r>
              <a:rPr lang="en-US" altLang="en-US" dirty="0"/>
              <a:t>Too Expensive to Calculate!</a:t>
            </a:r>
            <a:br>
              <a:rPr lang="en-US" altLang="en-US" dirty="0"/>
            </a:br>
            <a:endParaRPr lang="en-US" altLang="en-US" dirty="0"/>
          </a:p>
        </p:txBody>
      </p:sp>
      <p:sp>
        <p:nvSpPr>
          <p:cNvPr id="155653" name="Slide Number Placeholder 4"/>
          <p:cNvSpPr>
            <a:spLocks noGrp="1"/>
          </p:cNvSpPr>
          <p:nvPr>
            <p:ph type="sldNum" sz="quarter" idx="4294967295"/>
          </p:nvPr>
        </p:nvSpPr>
        <p:spPr>
          <a:xfrm>
            <a:off x="7370763" y="4767263"/>
            <a:ext cx="1773237" cy="2746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0000"/>
              <a:buFont typeface="Monotype Sorts"/>
              <a:buChar char="w"/>
              <a:defRPr sz="2372">
                <a:solidFill>
                  <a:schemeClr val="tx1"/>
                </a:solidFill>
                <a:latin typeface="Arial" panose="020B0604020202020204" pitchFamily="34" charset="0"/>
              </a:defRPr>
            </a:lvl1pPr>
            <a:lvl2pPr marL="503497" indent="-193653">
              <a:spcBef>
                <a:spcPct val="20000"/>
              </a:spcBef>
              <a:buChar char="»"/>
              <a:defRPr sz="2101">
                <a:solidFill>
                  <a:schemeClr val="tx1"/>
                </a:solidFill>
                <a:latin typeface="Arial" panose="020B0604020202020204" pitchFamily="34" charset="0"/>
              </a:defRPr>
            </a:lvl2pPr>
            <a:lvl3pPr marL="774611" indent="-154922">
              <a:spcBef>
                <a:spcPct val="20000"/>
              </a:spcBef>
              <a:buChar char="•"/>
              <a:defRPr sz="1830">
                <a:solidFill>
                  <a:schemeClr val="tx1"/>
                </a:solidFill>
                <a:latin typeface="Arial" panose="020B0604020202020204" pitchFamily="34" charset="0"/>
              </a:defRPr>
            </a:lvl3pPr>
            <a:lvl4pPr marL="1084456" indent="-154922">
              <a:spcBef>
                <a:spcPct val="20000"/>
              </a:spcBef>
              <a:buChar char="–"/>
              <a:defRPr sz="1491">
                <a:solidFill>
                  <a:schemeClr val="tx1"/>
                </a:solidFill>
                <a:latin typeface="Arial" panose="020B0604020202020204" pitchFamily="34" charset="0"/>
              </a:defRPr>
            </a:lvl4pPr>
            <a:lvl5pPr marL="1394300" indent="-154922">
              <a:spcBef>
                <a:spcPct val="20000"/>
              </a:spcBef>
              <a:buChar char="»"/>
              <a:defRPr sz="1491">
                <a:solidFill>
                  <a:schemeClr val="tx1"/>
                </a:solidFill>
                <a:latin typeface="Arial" panose="020B0604020202020204" pitchFamily="34" charset="0"/>
              </a:defRPr>
            </a:lvl5pPr>
            <a:lvl6pPr marL="1704144" indent="-154922" eaLnBrk="0" fontAlgn="base" hangingPunct="0">
              <a:spcBef>
                <a:spcPct val="20000"/>
              </a:spcBef>
              <a:spcAft>
                <a:spcPct val="0"/>
              </a:spcAft>
              <a:buChar char="»"/>
              <a:defRPr sz="1491">
                <a:solidFill>
                  <a:schemeClr val="tx1"/>
                </a:solidFill>
                <a:latin typeface="Arial" panose="020B0604020202020204" pitchFamily="34" charset="0"/>
              </a:defRPr>
            </a:lvl6pPr>
            <a:lvl7pPr marL="2013989" indent="-154922" eaLnBrk="0" fontAlgn="base" hangingPunct="0">
              <a:spcBef>
                <a:spcPct val="20000"/>
              </a:spcBef>
              <a:spcAft>
                <a:spcPct val="0"/>
              </a:spcAft>
              <a:buChar char="»"/>
              <a:defRPr sz="1491">
                <a:solidFill>
                  <a:schemeClr val="tx1"/>
                </a:solidFill>
                <a:latin typeface="Arial" panose="020B0604020202020204" pitchFamily="34" charset="0"/>
              </a:defRPr>
            </a:lvl7pPr>
            <a:lvl8pPr marL="2323833" indent="-154922" eaLnBrk="0" fontAlgn="base" hangingPunct="0">
              <a:spcBef>
                <a:spcPct val="20000"/>
              </a:spcBef>
              <a:spcAft>
                <a:spcPct val="0"/>
              </a:spcAft>
              <a:buChar char="»"/>
              <a:defRPr sz="1491">
                <a:solidFill>
                  <a:schemeClr val="tx1"/>
                </a:solidFill>
                <a:latin typeface="Arial" panose="020B0604020202020204" pitchFamily="34" charset="0"/>
              </a:defRPr>
            </a:lvl8pPr>
            <a:lvl9pPr marL="2633678" indent="-154922" eaLnBrk="0" fontAlgn="base" hangingPunct="0">
              <a:spcBef>
                <a:spcPct val="20000"/>
              </a:spcBef>
              <a:spcAft>
                <a:spcPct val="0"/>
              </a:spcAft>
              <a:buChar char="»"/>
              <a:defRPr sz="1491">
                <a:solidFill>
                  <a:schemeClr val="tx1"/>
                </a:solidFill>
                <a:latin typeface="Arial" panose="020B0604020202020204" pitchFamily="34" charset="0"/>
              </a:defRPr>
            </a:lvl9pPr>
          </a:lstStyle>
          <a:p>
            <a:pPr>
              <a:spcBef>
                <a:spcPct val="0"/>
              </a:spcBef>
              <a:buClrTx/>
              <a:buSzTx/>
              <a:buFontTx/>
              <a:buNone/>
            </a:pPr>
            <a:fld id="{F9A87834-854C-4321-B3E0-FD895507FE44}" type="slidenum">
              <a:rPr lang="en-US" altLang="en-US" sz="1084"/>
              <a:pPr>
                <a:spcBef>
                  <a:spcPct val="0"/>
                </a:spcBef>
                <a:buClrTx/>
                <a:buSzTx/>
                <a:buFontTx/>
                <a:buNone/>
              </a:pPr>
              <a:t>39</a:t>
            </a:fld>
            <a:endParaRPr lang="en-US" altLang="en-US" sz="1084"/>
          </a:p>
        </p:txBody>
      </p:sp>
      <p:sp>
        <p:nvSpPr>
          <p:cNvPr id="6" name="Rectangle 5"/>
          <p:cNvSpPr/>
          <p:nvPr/>
        </p:nvSpPr>
        <p:spPr>
          <a:xfrm>
            <a:off x="3887882" y="2433507"/>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7" name="Rectangle 6"/>
          <p:cNvSpPr/>
          <p:nvPr/>
        </p:nvSpPr>
        <p:spPr>
          <a:xfrm>
            <a:off x="1850390" y="1569416"/>
            <a:ext cx="4389066" cy="695051"/>
          </a:xfrm>
          <a:prstGeom prst="rect">
            <a:avLst/>
          </a:prstGeom>
          <a:solidFill>
            <a:srgbClr val="C00000"/>
          </a:solidFill>
        </p:spPr>
        <p:txBody>
          <a:bodyPr wrap="none" lIns="68697" tIns="34348" rIns="68697" bIns="34348">
            <a:spAutoFit/>
            <a:scene3d>
              <a:camera prst="orthographicFront"/>
              <a:lightRig rig="soft" dir="t">
                <a:rot lat="0" lon="0" rev="10800000"/>
              </a:lightRig>
            </a:scene3d>
            <a:sp3d>
              <a:bevelT w="27940" h="12700"/>
              <a:contourClr>
                <a:srgbClr val="DDDDDD"/>
              </a:contourClr>
            </a:sp3d>
          </a:bodyPr>
          <a:lstStyle/>
          <a:p>
            <a:pPr algn="ctr" eaLnBrk="1" hangingPunct="1">
              <a:defRPr/>
            </a:pPr>
            <a:r>
              <a:rPr lang="en-US" sz="4066" b="1" spc="112" dirty="0">
                <a:ln w="11430"/>
                <a:solidFill>
                  <a:srgbClr val="F8F8F8"/>
                </a:solidFill>
                <a:effectLst>
                  <a:outerShdw blurRad="25400" algn="tl" rotWithShape="0">
                    <a:srgbClr val="000000">
                      <a:alpha val="43000"/>
                    </a:srgbClr>
                  </a:outerShdw>
                </a:effectLst>
                <a:latin typeface="Courier New" pitchFamily="49" charset="0"/>
                <a:cs typeface="Courier New" pitchFamily="49" charset="0"/>
              </a:rPr>
              <a:t>2,147,483,647</a:t>
            </a:r>
            <a:endParaRPr lang="en-US" sz="4066" b="1" spc="112" dirty="0">
              <a:ln w="11430"/>
              <a:solidFill>
                <a:srgbClr val="F8F8F8"/>
              </a:solidFill>
              <a:effectLst>
                <a:outerShdw blurRad="25400" algn="tl" rotWithShape="0">
                  <a:srgbClr val="000000">
                    <a:alpha val="43000"/>
                  </a:srgbClr>
                </a:outerShdw>
              </a:effectLst>
            </a:endParaRPr>
          </a:p>
        </p:txBody>
      </p:sp>
      <p:sp>
        <p:nvSpPr>
          <p:cNvPr id="8" name="Rectangle 7"/>
          <p:cNvSpPr/>
          <p:nvPr/>
        </p:nvSpPr>
        <p:spPr>
          <a:xfrm>
            <a:off x="4002995" y="2547544"/>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9" name="Rectangle 8"/>
          <p:cNvSpPr/>
          <p:nvPr/>
        </p:nvSpPr>
        <p:spPr>
          <a:xfrm>
            <a:off x="4117032" y="2661581"/>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10" name="Rectangle 9"/>
          <p:cNvSpPr/>
          <p:nvPr/>
        </p:nvSpPr>
        <p:spPr>
          <a:xfrm>
            <a:off x="4232144" y="2775618"/>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11" name="Rectangle 10"/>
          <p:cNvSpPr/>
          <p:nvPr/>
        </p:nvSpPr>
        <p:spPr>
          <a:xfrm>
            <a:off x="4346181" y="2890731"/>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12" name="Rectangle 11"/>
          <p:cNvSpPr/>
          <p:nvPr/>
        </p:nvSpPr>
        <p:spPr>
          <a:xfrm>
            <a:off x="4461295" y="3004768"/>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13" name="Rectangle 12"/>
          <p:cNvSpPr/>
          <p:nvPr/>
        </p:nvSpPr>
        <p:spPr>
          <a:xfrm>
            <a:off x="4575332" y="3118805"/>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14" name="Rectangle 13"/>
          <p:cNvSpPr/>
          <p:nvPr/>
        </p:nvSpPr>
        <p:spPr>
          <a:xfrm>
            <a:off x="4690444" y="3232842"/>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15" name="Rectangle 14"/>
          <p:cNvSpPr/>
          <p:nvPr/>
        </p:nvSpPr>
        <p:spPr>
          <a:xfrm>
            <a:off x="4805019" y="3347955"/>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16" name="Rectangle 15"/>
          <p:cNvSpPr/>
          <p:nvPr/>
        </p:nvSpPr>
        <p:spPr>
          <a:xfrm>
            <a:off x="4919594" y="3461992"/>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17" name="Rectangle 16"/>
          <p:cNvSpPr/>
          <p:nvPr/>
        </p:nvSpPr>
        <p:spPr>
          <a:xfrm>
            <a:off x="5034707" y="3576029"/>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18" name="Rectangle 17"/>
          <p:cNvSpPr/>
          <p:nvPr/>
        </p:nvSpPr>
        <p:spPr>
          <a:xfrm>
            <a:off x="5148744" y="3690066"/>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19" name="Rectangle 18"/>
          <p:cNvSpPr/>
          <p:nvPr/>
        </p:nvSpPr>
        <p:spPr>
          <a:xfrm>
            <a:off x="5263857" y="3805179"/>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20" name="Rectangle 19"/>
          <p:cNvSpPr/>
          <p:nvPr/>
        </p:nvSpPr>
        <p:spPr>
          <a:xfrm>
            <a:off x="5377894" y="3919216"/>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21" name="Rectangle 20"/>
          <p:cNvSpPr/>
          <p:nvPr/>
        </p:nvSpPr>
        <p:spPr>
          <a:xfrm>
            <a:off x="5493007" y="4033253"/>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22" name="Rectangle 21"/>
          <p:cNvSpPr/>
          <p:nvPr/>
        </p:nvSpPr>
        <p:spPr>
          <a:xfrm>
            <a:off x="5607582" y="4147290"/>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23" name="Rectangle 22"/>
          <p:cNvSpPr/>
          <p:nvPr/>
        </p:nvSpPr>
        <p:spPr>
          <a:xfrm>
            <a:off x="5722157" y="4262403"/>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24" name="Rectangle 23"/>
          <p:cNvSpPr/>
          <p:nvPr/>
        </p:nvSpPr>
        <p:spPr>
          <a:xfrm>
            <a:off x="5837269" y="4376440"/>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
        <p:nvSpPr>
          <p:cNvPr id="25" name="Rectangle 24"/>
          <p:cNvSpPr/>
          <p:nvPr/>
        </p:nvSpPr>
        <p:spPr>
          <a:xfrm>
            <a:off x="5951306" y="4490477"/>
            <a:ext cx="1368239" cy="257111"/>
          </a:xfrm>
          <a:prstGeom prst="rect">
            <a:avLst/>
          </a:prstGeom>
        </p:spPr>
        <p:txBody>
          <a:bodyPr wrap="none" lIns="68697" tIns="34348" rIns="68697" bIns="34348">
            <a:spAutoFit/>
          </a:bodyPr>
          <a:lstStyle/>
          <a:p>
            <a:pPr algn="ctr" eaLnBrk="1" hangingPunct="1">
              <a:defRPr/>
            </a:pPr>
            <a:r>
              <a:rPr lang="en-US" sz="1220" dirty="0">
                <a:solidFill>
                  <a:schemeClr val="tx2">
                    <a:lumMod val="40000"/>
                    <a:lumOff val="60000"/>
                  </a:schemeClr>
                </a:solidFill>
                <a:latin typeface="Courier New" pitchFamily="49" charset="0"/>
                <a:cs typeface="Courier New" pitchFamily="49" charset="0"/>
              </a:rPr>
              <a:t>2,147,483,647</a:t>
            </a:r>
            <a:endParaRPr lang="en-US" sz="1220" dirty="0"/>
          </a:p>
        </p:txBody>
      </p:sp>
    </p:spTree>
    <p:extLst>
      <p:ext uri="{BB962C8B-B14F-4D97-AF65-F5344CB8AC3E}">
        <p14:creationId xmlns:p14="http://schemas.microsoft.com/office/powerpoint/2010/main" val="1005056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down)">
                                      <p:cBhvr>
                                        <p:cTn id="43" dur="500"/>
                                        <p:tgtEl>
                                          <p:spTgt spid="1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down)">
                                      <p:cBhvr>
                                        <p:cTn id="49" dur="500"/>
                                        <p:tgtEl>
                                          <p:spTgt spid="21"/>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500"/>
                                        <p:tgtEl>
                                          <p:spTgt spid="23"/>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down)">
                                      <p:cBhvr>
                                        <p:cTn id="61" dur="500"/>
                                        <p:tgtEl>
                                          <p:spTgt spid="25"/>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1"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down)">
                                      <p:cBhvr>
                                        <p:cTn id="66" dur="500"/>
                                        <p:tgtEl>
                                          <p:spTgt spid="6"/>
                                        </p:tgtEl>
                                      </p:cBhvr>
                                    </p:animEffect>
                                  </p:childTnLst>
                                </p:cTn>
                              </p:par>
                              <p:par>
                                <p:cTn id="67" presetID="22" presetClass="entr" presetSubtype="4" fill="hold" grpId="1"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par>
                                <p:cTn id="70" presetID="22" presetClass="entr" presetSubtype="4" fill="hold" grpId="1" nodeType="with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par>
                                <p:cTn id="73" presetID="22" presetClass="entr" presetSubtype="4" fill="hold" grpId="1"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00"/>
                                        <p:tgtEl>
                                          <p:spTgt spid="10"/>
                                        </p:tgtEl>
                                      </p:cBhvr>
                                    </p:animEffect>
                                  </p:childTnLst>
                                </p:cTn>
                              </p:par>
                              <p:par>
                                <p:cTn id="76" presetID="22" presetClass="entr" presetSubtype="4" fill="hold" grpId="1"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00"/>
                                        <p:tgtEl>
                                          <p:spTgt spid="11"/>
                                        </p:tgtEl>
                                      </p:cBhvr>
                                    </p:animEffect>
                                  </p:childTnLst>
                                </p:cTn>
                              </p:par>
                              <p:par>
                                <p:cTn id="79" presetID="22" presetClass="entr" presetSubtype="4" fill="hold" grpId="1"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4" fill="hold" grpId="1" nodeType="with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par>
                                <p:cTn id="85" presetID="22" presetClass="entr" presetSubtype="4" fill="hold" grpId="1" nodeType="with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down)">
                                      <p:cBhvr>
                                        <p:cTn id="87" dur="500"/>
                                        <p:tgtEl>
                                          <p:spTgt spid="14"/>
                                        </p:tgtEl>
                                      </p:cBhvr>
                                    </p:animEffect>
                                  </p:childTnLst>
                                </p:cTn>
                              </p:par>
                              <p:par>
                                <p:cTn id="88" presetID="22" presetClass="entr" presetSubtype="4" fill="hold" grpId="1" nodeType="with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wipe(down)">
                                      <p:cBhvr>
                                        <p:cTn id="90" dur="500"/>
                                        <p:tgtEl>
                                          <p:spTgt spid="15"/>
                                        </p:tgtEl>
                                      </p:cBhvr>
                                    </p:animEffect>
                                  </p:childTnLst>
                                </p:cTn>
                              </p:par>
                              <p:par>
                                <p:cTn id="91" presetID="22" presetClass="entr" presetSubtype="4" fill="hold" grpId="1"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down)">
                                      <p:cBhvr>
                                        <p:cTn id="93" dur="500"/>
                                        <p:tgtEl>
                                          <p:spTgt spid="16"/>
                                        </p:tgtEl>
                                      </p:cBhvr>
                                    </p:animEffect>
                                  </p:childTnLst>
                                </p:cTn>
                              </p:par>
                              <p:par>
                                <p:cTn id="94" presetID="22" presetClass="entr" presetSubtype="4" fill="hold" grpId="1"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down)">
                                      <p:cBhvr>
                                        <p:cTn id="96" dur="500"/>
                                        <p:tgtEl>
                                          <p:spTgt spid="17"/>
                                        </p:tgtEl>
                                      </p:cBhvr>
                                    </p:animEffect>
                                  </p:childTnLst>
                                </p:cTn>
                              </p:par>
                              <p:par>
                                <p:cTn id="97" presetID="22" presetClass="entr" presetSubtype="4" fill="hold" grpId="1"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down)">
                                      <p:cBhvr>
                                        <p:cTn id="99" dur="500"/>
                                        <p:tgtEl>
                                          <p:spTgt spid="18"/>
                                        </p:tgtEl>
                                      </p:cBhvr>
                                    </p:animEffect>
                                  </p:childTnLst>
                                </p:cTn>
                              </p:par>
                              <p:par>
                                <p:cTn id="100" presetID="22" presetClass="entr" presetSubtype="4" fill="hold" grpId="1" nodeType="with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down)">
                                      <p:cBhvr>
                                        <p:cTn id="102" dur="500"/>
                                        <p:tgtEl>
                                          <p:spTgt spid="19"/>
                                        </p:tgtEl>
                                      </p:cBhvr>
                                    </p:animEffect>
                                  </p:childTnLst>
                                </p:cTn>
                              </p:par>
                              <p:par>
                                <p:cTn id="103" presetID="22" presetClass="entr" presetSubtype="4" fill="hold" grpId="1"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wipe(down)">
                                      <p:cBhvr>
                                        <p:cTn id="105" dur="500"/>
                                        <p:tgtEl>
                                          <p:spTgt spid="20"/>
                                        </p:tgtEl>
                                      </p:cBhvr>
                                    </p:animEffect>
                                  </p:childTnLst>
                                </p:cTn>
                              </p:par>
                              <p:par>
                                <p:cTn id="106" presetID="22" presetClass="entr" presetSubtype="4" fill="hold" grpId="1"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wipe(down)">
                                      <p:cBhvr>
                                        <p:cTn id="108" dur="500"/>
                                        <p:tgtEl>
                                          <p:spTgt spid="21"/>
                                        </p:tgtEl>
                                      </p:cBhvr>
                                    </p:animEffect>
                                  </p:childTnLst>
                                </p:cTn>
                              </p:par>
                              <p:par>
                                <p:cTn id="109" presetID="22" presetClass="entr" presetSubtype="4" fill="hold" grpId="1"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wipe(down)">
                                      <p:cBhvr>
                                        <p:cTn id="111" dur="500"/>
                                        <p:tgtEl>
                                          <p:spTgt spid="22"/>
                                        </p:tgtEl>
                                      </p:cBhvr>
                                    </p:animEffect>
                                  </p:childTnLst>
                                </p:cTn>
                              </p:par>
                              <p:par>
                                <p:cTn id="112" presetID="22" presetClass="entr" presetSubtype="4" fill="hold" grpId="1"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wipe(down)">
                                      <p:cBhvr>
                                        <p:cTn id="114" dur="500"/>
                                        <p:tgtEl>
                                          <p:spTgt spid="23"/>
                                        </p:tgtEl>
                                      </p:cBhvr>
                                    </p:animEffect>
                                  </p:childTnLst>
                                </p:cTn>
                              </p:par>
                              <p:par>
                                <p:cTn id="115" presetID="22" presetClass="entr" presetSubtype="4" fill="hold" grpId="1" nodeType="withEffect">
                                  <p:stCondLst>
                                    <p:cond delay="0"/>
                                  </p:stCondLst>
                                  <p:childTnLst>
                                    <p:set>
                                      <p:cBhvr>
                                        <p:cTn id="116" dur="1" fill="hold">
                                          <p:stCondLst>
                                            <p:cond delay="0"/>
                                          </p:stCondLst>
                                        </p:cTn>
                                        <p:tgtEl>
                                          <p:spTgt spid="24"/>
                                        </p:tgtEl>
                                        <p:attrNameLst>
                                          <p:attrName>style.visibility</p:attrName>
                                        </p:attrNameLst>
                                      </p:cBhvr>
                                      <p:to>
                                        <p:strVal val="visible"/>
                                      </p:to>
                                    </p:set>
                                    <p:animEffect transition="in" filter="wipe(down)">
                                      <p:cBhvr>
                                        <p:cTn id="117" dur="500"/>
                                        <p:tgtEl>
                                          <p:spTgt spid="24"/>
                                        </p:tgtEl>
                                      </p:cBhvr>
                                    </p:animEffect>
                                  </p:childTnLst>
                                </p:cTn>
                              </p:par>
                              <p:par>
                                <p:cTn id="118" presetID="22" presetClass="entr" presetSubtype="4" fill="hold" grpId="1" nodeType="with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wipe(down)">
                                      <p:cBhvr>
                                        <p:cTn id="120" dur="500"/>
                                        <p:tgtEl>
                                          <p:spTgt spid="2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6" presetClass="entr" presetSubtype="16" fill="hold" nodeType="clickEffect">
                                  <p:stCondLst>
                                    <p:cond delay="0"/>
                                  </p:stCondLst>
                                  <p:childTnLst>
                                    <p:set>
                                      <p:cBhvr>
                                        <p:cTn id="124" dur="1" fill="hold">
                                          <p:stCondLst>
                                            <p:cond delay="0"/>
                                          </p:stCondLst>
                                        </p:cTn>
                                        <p:tgtEl>
                                          <p:spTgt spid="7"/>
                                        </p:tgtEl>
                                        <p:attrNameLst>
                                          <p:attrName>style.visibility</p:attrName>
                                        </p:attrNameLst>
                                      </p:cBhvr>
                                      <p:to>
                                        <p:strVal val="visible"/>
                                      </p:to>
                                    </p:set>
                                    <p:animEffect transition="in" filter="circle(in)">
                                      <p:cBhvr>
                                        <p:cTn id="125" dur="2000"/>
                                        <p:tgtEl>
                                          <p:spTgt spid="7"/>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8">
            <a:extLst>
              <a:ext uri="{FF2B5EF4-FFF2-40B4-BE49-F238E27FC236}">
                <a16:creationId xmlns:a16="http://schemas.microsoft.com/office/drawing/2014/main" id="{7C712AB5-64BA-45B7-B612-50FBE82E2974}"/>
              </a:ext>
            </a:extLst>
          </p:cNvPr>
          <p:cNvSpPr>
            <a:spLocks noChangeArrowheads="1"/>
          </p:cNvSpPr>
          <p:nvPr/>
        </p:nvSpPr>
        <p:spPr bwMode="auto">
          <a:xfrm>
            <a:off x="4322411" y="2688478"/>
            <a:ext cx="994059" cy="1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solidFill>
                <a:schemeClr val="bg1"/>
              </a:solidFill>
            </a:endParaRPr>
          </a:p>
        </p:txBody>
      </p:sp>
      <p:sp>
        <p:nvSpPr>
          <p:cNvPr id="47" name="Rectangle 9">
            <a:extLst>
              <a:ext uri="{FF2B5EF4-FFF2-40B4-BE49-F238E27FC236}">
                <a16:creationId xmlns:a16="http://schemas.microsoft.com/office/drawing/2014/main" id="{4B3F4D5F-14D6-449A-B4BE-EA882558C815}"/>
              </a:ext>
            </a:extLst>
          </p:cNvPr>
          <p:cNvSpPr>
            <a:spLocks noChangeArrowheads="1"/>
          </p:cNvSpPr>
          <p:nvPr/>
        </p:nvSpPr>
        <p:spPr bwMode="auto">
          <a:xfrm>
            <a:off x="6219082" y="2854154"/>
            <a:ext cx="545442" cy="1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solidFill>
                <a:schemeClr val="bg1"/>
              </a:solidFill>
            </a:endParaRPr>
          </a:p>
        </p:txBody>
      </p:sp>
      <p:sp>
        <p:nvSpPr>
          <p:cNvPr id="48" name="Rectangle 10">
            <a:extLst>
              <a:ext uri="{FF2B5EF4-FFF2-40B4-BE49-F238E27FC236}">
                <a16:creationId xmlns:a16="http://schemas.microsoft.com/office/drawing/2014/main" id="{D039D464-06E2-4201-9A78-0C679742CA4B}"/>
              </a:ext>
            </a:extLst>
          </p:cNvPr>
          <p:cNvSpPr>
            <a:spLocks noChangeArrowheads="1"/>
          </p:cNvSpPr>
          <p:nvPr/>
        </p:nvSpPr>
        <p:spPr bwMode="auto">
          <a:xfrm>
            <a:off x="5904943" y="2854154"/>
            <a:ext cx="280790" cy="1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solidFill>
                <a:schemeClr val="bg1"/>
              </a:solidFill>
            </a:endParaRPr>
          </a:p>
        </p:txBody>
      </p:sp>
      <p:sp>
        <p:nvSpPr>
          <p:cNvPr id="49" name="Rectangle 11">
            <a:extLst>
              <a:ext uri="{FF2B5EF4-FFF2-40B4-BE49-F238E27FC236}">
                <a16:creationId xmlns:a16="http://schemas.microsoft.com/office/drawing/2014/main" id="{41BCFECD-8314-4EE3-8BF9-9861BE181302}"/>
              </a:ext>
            </a:extLst>
          </p:cNvPr>
          <p:cNvSpPr>
            <a:spLocks noChangeArrowheads="1"/>
          </p:cNvSpPr>
          <p:nvPr/>
        </p:nvSpPr>
        <p:spPr bwMode="auto">
          <a:xfrm>
            <a:off x="3795259" y="2854154"/>
            <a:ext cx="238832" cy="1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solidFill>
                <a:schemeClr val="bg1"/>
              </a:solidFill>
            </a:endParaRPr>
          </a:p>
        </p:txBody>
      </p:sp>
      <p:sp>
        <p:nvSpPr>
          <p:cNvPr id="50" name="Rectangle 12">
            <a:extLst>
              <a:ext uri="{FF2B5EF4-FFF2-40B4-BE49-F238E27FC236}">
                <a16:creationId xmlns:a16="http://schemas.microsoft.com/office/drawing/2014/main" id="{D3BD1662-62DB-4F06-B95F-D294356F61EC}"/>
              </a:ext>
            </a:extLst>
          </p:cNvPr>
          <p:cNvSpPr>
            <a:spLocks noChangeArrowheads="1"/>
          </p:cNvSpPr>
          <p:nvPr/>
        </p:nvSpPr>
        <p:spPr bwMode="auto">
          <a:xfrm>
            <a:off x="4063137" y="2854154"/>
            <a:ext cx="424950" cy="1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solidFill>
                <a:schemeClr val="bg1"/>
              </a:solidFill>
            </a:endParaRPr>
          </a:p>
        </p:txBody>
      </p:sp>
      <p:sp>
        <p:nvSpPr>
          <p:cNvPr id="51" name="Rectangle 13">
            <a:extLst>
              <a:ext uri="{FF2B5EF4-FFF2-40B4-BE49-F238E27FC236}">
                <a16:creationId xmlns:a16="http://schemas.microsoft.com/office/drawing/2014/main" id="{DE0552DC-1459-41F9-AA4A-3EF6CA3A38AD}"/>
              </a:ext>
            </a:extLst>
          </p:cNvPr>
          <p:cNvSpPr>
            <a:spLocks noChangeArrowheads="1"/>
          </p:cNvSpPr>
          <p:nvPr/>
        </p:nvSpPr>
        <p:spPr bwMode="auto">
          <a:xfrm>
            <a:off x="4519286" y="2854154"/>
            <a:ext cx="407736" cy="1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solidFill>
                <a:schemeClr val="bg1"/>
              </a:solidFill>
            </a:endParaRPr>
          </a:p>
        </p:txBody>
      </p:sp>
      <p:sp>
        <p:nvSpPr>
          <p:cNvPr id="52" name="Rectangle 14">
            <a:extLst>
              <a:ext uri="{FF2B5EF4-FFF2-40B4-BE49-F238E27FC236}">
                <a16:creationId xmlns:a16="http://schemas.microsoft.com/office/drawing/2014/main" id="{3D79D62B-D4E6-4E5E-806A-DA2FAA5F8DCE}"/>
              </a:ext>
            </a:extLst>
          </p:cNvPr>
          <p:cNvSpPr>
            <a:spLocks noChangeArrowheads="1"/>
          </p:cNvSpPr>
          <p:nvPr/>
        </p:nvSpPr>
        <p:spPr bwMode="auto">
          <a:xfrm>
            <a:off x="3347718" y="2854154"/>
            <a:ext cx="415267" cy="1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solidFill>
                <a:schemeClr val="bg1"/>
              </a:solidFill>
            </a:endParaRPr>
          </a:p>
        </p:txBody>
      </p:sp>
      <p:sp>
        <p:nvSpPr>
          <p:cNvPr id="53" name="Rectangle 15">
            <a:extLst>
              <a:ext uri="{FF2B5EF4-FFF2-40B4-BE49-F238E27FC236}">
                <a16:creationId xmlns:a16="http://schemas.microsoft.com/office/drawing/2014/main" id="{2F4954C3-EFAD-41B0-A865-F4B708B9C763}"/>
              </a:ext>
            </a:extLst>
          </p:cNvPr>
          <p:cNvSpPr>
            <a:spLocks noChangeArrowheads="1"/>
          </p:cNvSpPr>
          <p:nvPr/>
        </p:nvSpPr>
        <p:spPr bwMode="auto">
          <a:xfrm>
            <a:off x="2903403" y="2854154"/>
            <a:ext cx="414191" cy="1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solidFill>
                <a:schemeClr val="bg1"/>
              </a:solidFill>
            </a:endParaRPr>
          </a:p>
        </p:txBody>
      </p:sp>
      <p:sp>
        <p:nvSpPr>
          <p:cNvPr id="54" name="Rectangle 16">
            <a:extLst>
              <a:ext uri="{FF2B5EF4-FFF2-40B4-BE49-F238E27FC236}">
                <a16:creationId xmlns:a16="http://schemas.microsoft.com/office/drawing/2014/main" id="{C95F1BC0-7B05-4C1F-90A5-FC2A472A7E65}"/>
              </a:ext>
            </a:extLst>
          </p:cNvPr>
          <p:cNvSpPr>
            <a:spLocks noChangeArrowheads="1"/>
          </p:cNvSpPr>
          <p:nvPr/>
        </p:nvSpPr>
        <p:spPr bwMode="auto">
          <a:xfrm>
            <a:off x="5545620" y="2854154"/>
            <a:ext cx="329201" cy="1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solidFill>
                <a:schemeClr val="bg1"/>
              </a:solidFill>
            </a:endParaRPr>
          </a:p>
        </p:txBody>
      </p:sp>
      <p:sp>
        <p:nvSpPr>
          <p:cNvPr id="55" name="Rectangle 17">
            <a:extLst>
              <a:ext uri="{FF2B5EF4-FFF2-40B4-BE49-F238E27FC236}">
                <a16:creationId xmlns:a16="http://schemas.microsoft.com/office/drawing/2014/main" id="{DDDDE9DF-369F-47A5-9F1C-96395A421B08}"/>
              </a:ext>
            </a:extLst>
          </p:cNvPr>
          <p:cNvSpPr>
            <a:spLocks noChangeArrowheads="1"/>
          </p:cNvSpPr>
          <p:nvPr/>
        </p:nvSpPr>
        <p:spPr bwMode="auto">
          <a:xfrm>
            <a:off x="4960372" y="2854154"/>
            <a:ext cx="554048" cy="1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solidFill>
                <a:schemeClr val="bg1"/>
              </a:solidFill>
            </a:endParaRPr>
          </a:p>
        </p:txBody>
      </p:sp>
      <p:sp>
        <p:nvSpPr>
          <p:cNvPr id="56" name="Rectangle 18">
            <a:extLst>
              <a:ext uri="{FF2B5EF4-FFF2-40B4-BE49-F238E27FC236}">
                <a16:creationId xmlns:a16="http://schemas.microsoft.com/office/drawing/2014/main" id="{7AE8B22A-4CD0-4D08-9B82-45BE9FFD6A79}"/>
              </a:ext>
            </a:extLst>
          </p:cNvPr>
          <p:cNvSpPr>
            <a:spLocks noChangeArrowheads="1"/>
          </p:cNvSpPr>
          <p:nvPr/>
        </p:nvSpPr>
        <p:spPr bwMode="auto">
          <a:xfrm>
            <a:off x="2627993" y="2854154"/>
            <a:ext cx="245287" cy="136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solidFill>
                <a:schemeClr val="bg1"/>
              </a:solidFill>
            </a:endParaRPr>
          </a:p>
        </p:txBody>
      </p:sp>
      <p:sp>
        <p:nvSpPr>
          <p:cNvPr id="57" name="Text Box 20">
            <a:extLst>
              <a:ext uri="{FF2B5EF4-FFF2-40B4-BE49-F238E27FC236}">
                <a16:creationId xmlns:a16="http://schemas.microsoft.com/office/drawing/2014/main" id="{29B465AA-A405-4597-8EBF-F525B2D6C4E8}"/>
              </a:ext>
            </a:extLst>
          </p:cNvPr>
          <p:cNvSpPr txBox="1">
            <a:spLocks noChangeArrowheads="1"/>
          </p:cNvSpPr>
          <p:nvPr/>
        </p:nvSpPr>
        <p:spPr bwMode="auto">
          <a:xfrm>
            <a:off x="2494591" y="1255857"/>
            <a:ext cx="6039659" cy="333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lIns="0" tIns="0" rIns="0" bIns="0">
            <a:spAutoFit/>
          </a:bodyPr>
          <a:lstStyle>
            <a:lvl1pPr defTabSz="506413">
              <a:spcBef>
                <a:spcPct val="20000"/>
              </a:spcBef>
              <a:buClr>
                <a:schemeClr val="tx1"/>
              </a:buClr>
              <a:buSzPct val="70000"/>
              <a:buFont typeface="Monotype Sorts"/>
              <a:buChar char="w"/>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3500">
                <a:solidFill>
                  <a:schemeClr val="tx1"/>
                </a:solidFill>
                <a:latin typeface="Arial" panose="020B0604020202020204" pitchFamily="34" charset="0"/>
              </a:defRPr>
            </a:lvl1pPr>
            <a:lvl2pPr marL="742950" indent="-285750" defTabSz="506413">
              <a:spcBef>
                <a:spcPct val="20000"/>
              </a:spcBef>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3100">
                <a:solidFill>
                  <a:schemeClr val="tx1"/>
                </a:solidFill>
                <a:latin typeface="Arial" panose="020B0604020202020204" pitchFamily="34" charset="0"/>
              </a:defRPr>
            </a:lvl2pPr>
            <a:lvl3pPr marL="1143000" indent="-228600" defTabSz="506413">
              <a:spcBef>
                <a:spcPct val="20000"/>
              </a:spcBef>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700">
                <a:solidFill>
                  <a:schemeClr val="tx1"/>
                </a:solidFill>
                <a:latin typeface="Arial" panose="020B0604020202020204" pitchFamily="34" charset="0"/>
              </a:defRPr>
            </a:lvl3pPr>
            <a:lvl4pPr marL="1600200" indent="-228600" defTabSz="506413">
              <a:spcBef>
                <a:spcPct val="20000"/>
              </a:spcBef>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4pPr>
            <a:lvl5pPr marL="2057400" indent="-228600" defTabSz="506413">
              <a:spcBef>
                <a:spcPct val="20000"/>
              </a:spcBef>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5pPr>
            <a:lvl6pPr marL="2514600" indent="-228600" defTabSz="506413" eaLnBrk="0" fontAlgn="base" hangingPunct="0">
              <a:spcBef>
                <a:spcPct val="20000"/>
              </a:spcBef>
              <a:spcAft>
                <a:spcPct val="0"/>
              </a:spcAft>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6pPr>
            <a:lvl7pPr marL="2971800" indent="-228600" defTabSz="506413" eaLnBrk="0" fontAlgn="base" hangingPunct="0">
              <a:spcBef>
                <a:spcPct val="20000"/>
              </a:spcBef>
              <a:spcAft>
                <a:spcPct val="0"/>
              </a:spcAft>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7pPr>
            <a:lvl8pPr marL="3429000" indent="-228600" defTabSz="506413" eaLnBrk="0" fontAlgn="base" hangingPunct="0">
              <a:spcBef>
                <a:spcPct val="20000"/>
              </a:spcBef>
              <a:spcAft>
                <a:spcPct val="0"/>
              </a:spcAft>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8pPr>
            <a:lvl9pPr marL="3886200" indent="-228600" defTabSz="506413" eaLnBrk="0" fontAlgn="base" hangingPunct="0">
              <a:spcBef>
                <a:spcPct val="20000"/>
              </a:spcBef>
              <a:spcAft>
                <a:spcPct val="0"/>
              </a:spcAft>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9pPr>
          </a:lstStyle>
          <a:p>
            <a:pPr>
              <a:lnSpc>
                <a:spcPct val="95000"/>
              </a:lnSpc>
              <a:spcBef>
                <a:spcPct val="0"/>
              </a:spcBef>
              <a:buClrTx/>
              <a:buSzPct val="100000"/>
              <a:buFontTx/>
              <a:buNone/>
            </a:pPr>
            <a:r>
              <a:rPr lang="en-GB" altLang="en-US" sz="1200" b="1" dirty="0">
                <a:solidFill>
                  <a:schemeClr val="bg1"/>
                </a:solidFill>
              </a:rPr>
              <a:t>Inner and Outer Joins, Table Expressions, Subqueries, GROUP BY, ORDER BY, </a:t>
            </a:r>
            <a:r>
              <a:rPr lang="en-GB" altLang="en-US" sz="1200" dirty="0">
                <a:solidFill>
                  <a:schemeClr val="bg1"/>
                </a:solidFill>
              </a:rPr>
              <a:t>Complex Correlation, Global Temporary Tables, CASE, 100+ Built-in Functions including SQL/XML, Limited Fetch, Insensitive Scroll Cursors, UNION Everywhere, MIN/MAX Single Index, Self Referencing Updates with Subqueries, Sort Avoidance for ORDER BY, and Row Expressions, 2M Statement Length, GROUP BY Expression, Sequences, Scalar </a:t>
            </a:r>
            <a:r>
              <a:rPr lang="en-GB" altLang="en-US" sz="1200" dirty="0" err="1">
                <a:solidFill>
                  <a:schemeClr val="bg1"/>
                </a:solidFill>
              </a:rPr>
              <a:t>Fullselect</a:t>
            </a:r>
            <a:r>
              <a:rPr lang="en-GB" altLang="en-US" sz="1200" dirty="0">
                <a:solidFill>
                  <a:schemeClr val="bg1"/>
                </a:solidFill>
              </a:rPr>
              <a:t>, Materialized Query Tables, Common Table Expressions, Recursive SQL, CURRENT PACKAGE PATH, VOLATILE Tables, Star Join, Sparse Index, Qualified Column names, Multiple DISTINCT clauses, ON COMMIT DROP, Transparent ROWID Column, Call from trigger, statement isolation, FOR READ ONLY KEEP UPDATE LOCKS, SET CURRENT SCHEMA, Client special registers, long SQL object names, SELECT from INSERT, UPDATE or DELETE, INSTEAD OF TRIGGER, SQL PL in routines, BIGINT, file reference variables, XML, FETCH FIRST &amp; ORDER BY in </a:t>
            </a:r>
            <a:r>
              <a:rPr lang="en-GB" altLang="en-US" sz="1200" dirty="0" err="1">
                <a:solidFill>
                  <a:schemeClr val="bg1"/>
                </a:solidFill>
              </a:rPr>
              <a:t>subselect</a:t>
            </a:r>
            <a:r>
              <a:rPr lang="en-GB" altLang="en-US" sz="1200" dirty="0">
                <a:solidFill>
                  <a:schemeClr val="bg1"/>
                </a:solidFill>
              </a:rPr>
              <a:t> &amp; </a:t>
            </a:r>
            <a:r>
              <a:rPr lang="en-GB" altLang="en-US" sz="1200" dirty="0" err="1">
                <a:solidFill>
                  <a:schemeClr val="bg1"/>
                </a:solidFill>
              </a:rPr>
              <a:t>fullselect</a:t>
            </a:r>
            <a:r>
              <a:rPr lang="en-GB" altLang="en-US" sz="1200" dirty="0">
                <a:solidFill>
                  <a:schemeClr val="bg1"/>
                </a:solidFill>
              </a:rPr>
              <a:t>, caseless comparisons, INTERSECT, EXCEPT, MERGE not logged tables, </a:t>
            </a:r>
            <a:r>
              <a:rPr lang="en-GB" altLang="en-US" sz="1200" dirty="0" err="1">
                <a:solidFill>
                  <a:schemeClr val="bg1"/>
                </a:solidFill>
              </a:rPr>
              <a:t>OmniFind</a:t>
            </a:r>
            <a:r>
              <a:rPr lang="en-GB" altLang="en-US" sz="1200" dirty="0">
                <a:solidFill>
                  <a:schemeClr val="bg1"/>
                </a:solidFill>
              </a:rPr>
              <a:t>, spatial, range partitions, data compression, DECFLOAT, optimistic locking, ROLE, TRUNCATE, index &amp; XML compression, created temps, inline LOB, administrative privileges, implicit cast, increased timestamp precision, currently committed, moving sum &amp; average, index include columns, row and column access controls, time travel query, GROUPING SETS, ROLLUP, CUBE, global variables, </a:t>
            </a:r>
            <a:r>
              <a:rPr lang="en-US" altLang="en-US" sz="1200" dirty="0">
                <a:solidFill>
                  <a:schemeClr val="bg1"/>
                </a:solidFill>
              </a:rPr>
              <a:t>Text Search functions, accelerated tables, DROP COLUMN, array data type, XML enhancements, moving SUM/AVG, …</a:t>
            </a:r>
            <a:endParaRPr lang="en-GB" altLang="en-US" sz="1200" b="1" dirty="0">
              <a:solidFill>
                <a:schemeClr val="bg1"/>
              </a:solidFill>
            </a:endParaRPr>
          </a:p>
        </p:txBody>
      </p:sp>
      <p:sp>
        <p:nvSpPr>
          <p:cNvPr id="58" name="TextBox 57">
            <a:extLst>
              <a:ext uri="{FF2B5EF4-FFF2-40B4-BE49-F238E27FC236}">
                <a16:creationId xmlns:a16="http://schemas.microsoft.com/office/drawing/2014/main" id="{7433FB83-49E6-4130-BFE8-E5FFFA9178D1}"/>
              </a:ext>
            </a:extLst>
          </p:cNvPr>
          <p:cNvSpPr txBox="1"/>
          <p:nvPr/>
        </p:nvSpPr>
        <p:spPr>
          <a:xfrm>
            <a:off x="1561402" y="1255858"/>
            <a:ext cx="537327" cy="507831"/>
          </a:xfrm>
          <a:prstGeom prst="rect">
            <a:avLst/>
          </a:prstGeom>
          <a:noFill/>
        </p:spPr>
        <p:txBody>
          <a:bodyPr wrap="none" rtlCol="0">
            <a:spAutoFit/>
          </a:bodyPr>
          <a:lstStyle/>
          <a:p>
            <a:r>
              <a:rPr lang="en-US" sz="1350" dirty="0">
                <a:solidFill>
                  <a:schemeClr val="bg1"/>
                </a:solidFill>
              </a:rPr>
              <a:t>1984</a:t>
            </a:r>
            <a:br>
              <a:rPr lang="en-US" sz="1350" dirty="0">
                <a:solidFill>
                  <a:schemeClr val="bg1"/>
                </a:solidFill>
              </a:rPr>
            </a:br>
            <a:endParaRPr lang="en-US" sz="1350" dirty="0">
              <a:solidFill>
                <a:schemeClr val="bg1"/>
              </a:solidFill>
            </a:endParaRPr>
          </a:p>
        </p:txBody>
      </p:sp>
      <p:sp>
        <p:nvSpPr>
          <p:cNvPr id="59" name="TextBox 58">
            <a:extLst>
              <a:ext uri="{FF2B5EF4-FFF2-40B4-BE49-F238E27FC236}">
                <a16:creationId xmlns:a16="http://schemas.microsoft.com/office/drawing/2014/main" id="{A6371BDF-87A2-4C54-BD00-FECEE3B22B12}"/>
              </a:ext>
            </a:extLst>
          </p:cNvPr>
          <p:cNvSpPr txBox="1"/>
          <p:nvPr/>
        </p:nvSpPr>
        <p:spPr>
          <a:xfrm>
            <a:off x="1553649" y="1960111"/>
            <a:ext cx="537327" cy="507831"/>
          </a:xfrm>
          <a:prstGeom prst="rect">
            <a:avLst/>
          </a:prstGeom>
          <a:noFill/>
        </p:spPr>
        <p:txBody>
          <a:bodyPr wrap="none" rtlCol="0">
            <a:spAutoFit/>
          </a:bodyPr>
          <a:lstStyle/>
          <a:p>
            <a:r>
              <a:rPr lang="en-US" sz="1350" dirty="0">
                <a:solidFill>
                  <a:schemeClr val="bg1"/>
                </a:solidFill>
              </a:rPr>
              <a:t>1989</a:t>
            </a:r>
            <a:br>
              <a:rPr lang="en-US" sz="1350" dirty="0">
                <a:solidFill>
                  <a:schemeClr val="bg1"/>
                </a:solidFill>
              </a:rPr>
            </a:br>
            <a:endParaRPr lang="en-US" sz="1350" dirty="0">
              <a:solidFill>
                <a:schemeClr val="bg1"/>
              </a:solidFill>
            </a:endParaRPr>
          </a:p>
        </p:txBody>
      </p:sp>
      <p:sp>
        <p:nvSpPr>
          <p:cNvPr id="60" name="TextBox 59">
            <a:extLst>
              <a:ext uri="{FF2B5EF4-FFF2-40B4-BE49-F238E27FC236}">
                <a16:creationId xmlns:a16="http://schemas.microsoft.com/office/drawing/2014/main" id="{885D768A-B84B-4E5B-9B6C-3A80AD860F58}"/>
              </a:ext>
            </a:extLst>
          </p:cNvPr>
          <p:cNvSpPr txBox="1"/>
          <p:nvPr/>
        </p:nvSpPr>
        <p:spPr>
          <a:xfrm>
            <a:off x="1545895" y="2664364"/>
            <a:ext cx="537327" cy="507831"/>
          </a:xfrm>
          <a:prstGeom prst="rect">
            <a:avLst/>
          </a:prstGeom>
          <a:noFill/>
        </p:spPr>
        <p:txBody>
          <a:bodyPr wrap="none" rtlCol="0">
            <a:spAutoFit/>
          </a:bodyPr>
          <a:lstStyle/>
          <a:p>
            <a:r>
              <a:rPr lang="en-US" sz="1350" dirty="0">
                <a:solidFill>
                  <a:schemeClr val="bg1"/>
                </a:solidFill>
              </a:rPr>
              <a:t>2003</a:t>
            </a:r>
            <a:br>
              <a:rPr lang="en-US" sz="1350" dirty="0">
                <a:solidFill>
                  <a:schemeClr val="bg1"/>
                </a:solidFill>
              </a:rPr>
            </a:br>
            <a:endParaRPr lang="en-US" sz="1350" dirty="0">
              <a:solidFill>
                <a:schemeClr val="bg1"/>
              </a:solidFill>
            </a:endParaRPr>
          </a:p>
        </p:txBody>
      </p:sp>
      <p:sp>
        <p:nvSpPr>
          <p:cNvPr id="61" name="TextBox 60">
            <a:extLst>
              <a:ext uri="{FF2B5EF4-FFF2-40B4-BE49-F238E27FC236}">
                <a16:creationId xmlns:a16="http://schemas.microsoft.com/office/drawing/2014/main" id="{9975500F-5C8E-4400-8651-2A2F1CCA8511}"/>
              </a:ext>
            </a:extLst>
          </p:cNvPr>
          <p:cNvSpPr txBox="1"/>
          <p:nvPr/>
        </p:nvSpPr>
        <p:spPr>
          <a:xfrm>
            <a:off x="1538142" y="3368617"/>
            <a:ext cx="537327" cy="507831"/>
          </a:xfrm>
          <a:prstGeom prst="rect">
            <a:avLst/>
          </a:prstGeom>
          <a:noFill/>
        </p:spPr>
        <p:txBody>
          <a:bodyPr wrap="none" rtlCol="0">
            <a:spAutoFit/>
          </a:bodyPr>
          <a:lstStyle/>
          <a:p>
            <a:r>
              <a:rPr lang="en-US" sz="1350" dirty="0">
                <a:solidFill>
                  <a:schemeClr val="bg1"/>
                </a:solidFill>
              </a:rPr>
              <a:t>2010</a:t>
            </a:r>
            <a:br>
              <a:rPr lang="en-US" sz="1350" dirty="0">
                <a:solidFill>
                  <a:schemeClr val="bg1"/>
                </a:solidFill>
              </a:rPr>
            </a:br>
            <a:endParaRPr lang="en-US" sz="1350" dirty="0">
              <a:solidFill>
                <a:schemeClr val="bg1"/>
              </a:solidFill>
            </a:endParaRPr>
          </a:p>
        </p:txBody>
      </p:sp>
      <p:sp>
        <p:nvSpPr>
          <p:cNvPr id="62" name="TextBox 61">
            <a:extLst>
              <a:ext uri="{FF2B5EF4-FFF2-40B4-BE49-F238E27FC236}">
                <a16:creationId xmlns:a16="http://schemas.microsoft.com/office/drawing/2014/main" id="{68F387F2-F7B2-4840-A595-AE966F66C31E}"/>
              </a:ext>
            </a:extLst>
          </p:cNvPr>
          <p:cNvSpPr txBox="1"/>
          <p:nvPr/>
        </p:nvSpPr>
        <p:spPr>
          <a:xfrm>
            <a:off x="1530388" y="4072870"/>
            <a:ext cx="537327" cy="507831"/>
          </a:xfrm>
          <a:prstGeom prst="rect">
            <a:avLst/>
          </a:prstGeom>
          <a:noFill/>
        </p:spPr>
        <p:txBody>
          <a:bodyPr wrap="none" rtlCol="0">
            <a:spAutoFit/>
          </a:bodyPr>
          <a:lstStyle/>
          <a:p>
            <a:r>
              <a:rPr lang="en-US" sz="1350" dirty="0">
                <a:solidFill>
                  <a:schemeClr val="bg1"/>
                </a:solidFill>
              </a:rPr>
              <a:t>2015</a:t>
            </a:r>
            <a:br>
              <a:rPr lang="en-US" sz="1350" dirty="0">
                <a:solidFill>
                  <a:schemeClr val="bg1"/>
                </a:solidFill>
              </a:rPr>
            </a:br>
            <a:endParaRPr lang="en-US" sz="1350" dirty="0">
              <a:solidFill>
                <a:schemeClr val="bg1"/>
              </a:solidFill>
            </a:endParaRPr>
          </a:p>
        </p:txBody>
      </p:sp>
      <p:sp>
        <p:nvSpPr>
          <p:cNvPr id="63" name="Rectangle 62">
            <a:extLst>
              <a:ext uri="{FF2B5EF4-FFF2-40B4-BE49-F238E27FC236}">
                <a16:creationId xmlns:a16="http://schemas.microsoft.com/office/drawing/2014/main" id="{9ED40B7B-FE3B-40E9-ABB1-FF24B0B1033B}"/>
              </a:ext>
            </a:extLst>
          </p:cNvPr>
          <p:cNvSpPr/>
          <p:nvPr/>
        </p:nvSpPr>
        <p:spPr>
          <a:xfrm>
            <a:off x="1522658" y="4403645"/>
            <a:ext cx="1363235" cy="307777"/>
          </a:xfrm>
          <a:prstGeom prst="rect">
            <a:avLst/>
          </a:prstGeom>
        </p:spPr>
        <p:txBody>
          <a:bodyPr wrap="square">
            <a:spAutoFit/>
          </a:bodyPr>
          <a:lstStyle/>
          <a:p>
            <a:r>
              <a:rPr lang="en-US" sz="1400" dirty="0">
                <a:solidFill>
                  <a:schemeClr val="bg1"/>
                </a:solidFill>
              </a:rPr>
              <a:t>2019</a:t>
            </a:r>
            <a:endParaRPr lang="en-US" sz="1400" dirty="0"/>
          </a:p>
        </p:txBody>
      </p:sp>
      <p:sp>
        <p:nvSpPr>
          <p:cNvPr id="64" name="AutoShape 22">
            <a:extLst>
              <a:ext uri="{FF2B5EF4-FFF2-40B4-BE49-F238E27FC236}">
                <a16:creationId xmlns:a16="http://schemas.microsoft.com/office/drawing/2014/main" id="{FA34D9A3-C6CA-42A5-8F1F-20162F37575E}"/>
              </a:ext>
            </a:extLst>
          </p:cNvPr>
          <p:cNvSpPr>
            <a:spLocks noChangeArrowheads="1"/>
          </p:cNvSpPr>
          <p:nvPr/>
        </p:nvSpPr>
        <p:spPr bwMode="auto">
          <a:xfrm>
            <a:off x="437803" y="2067550"/>
            <a:ext cx="394384" cy="1709642"/>
          </a:xfrm>
          <a:prstGeom prst="roundRect">
            <a:avLst>
              <a:gd name="adj" fmla="val 48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1600">
                <a:solidFill>
                  <a:srgbClr val="000000"/>
                </a:solidFill>
                <a:round/>
                <a:headEnd/>
                <a:tailEnd/>
              </a14:hiddenLine>
            </a:ext>
          </a:extLst>
        </p:spPr>
        <p:txBody>
          <a:bodyPr wrap="none" lIns="61935" tIns="30833" rIns="61935" bIns="30833">
            <a:spAutoFit/>
          </a:bodyPr>
          <a:lstStyle>
            <a:lvl1pPr defTabSz="506413">
              <a:spcBef>
                <a:spcPct val="20000"/>
              </a:spcBef>
              <a:buClr>
                <a:schemeClr val="tx1"/>
              </a:buClr>
              <a:buSzPct val="70000"/>
              <a:buFont typeface="Monotype Sorts"/>
              <a:buChar char="w"/>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3500">
                <a:solidFill>
                  <a:schemeClr val="tx1"/>
                </a:solidFill>
                <a:latin typeface="Arial" panose="020B0604020202020204" pitchFamily="34" charset="0"/>
              </a:defRPr>
            </a:lvl1pPr>
            <a:lvl2pPr marL="742950" indent="-285750" defTabSz="506413">
              <a:spcBef>
                <a:spcPct val="20000"/>
              </a:spcBef>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3100">
                <a:solidFill>
                  <a:schemeClr val="tx1"/>
                </a:solidFill>
                <a:latin typeface="Arial" panose="020B0604020202020204" pitchFamily="34" charset="0"/>
              </a:defRPr>
            </a:lvl2pPr>
            <a:lvl3pPr marL="1143000" indent="-228600" defTabSz="506413">
              <a:spcBef>
                <a:spcPct val="20000"/>
              </a:spcBef>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700">
                <a:solidFill>
                  <a:schemeClr val="tx1"/>
                </a:solidFill>
                <a:latin typeface="Arial" panose="020B0604020202020204" pitchFamily="34" charset="0"/>
              </a:defRPr>
            </a:lvl3pPr>
            <a:lvl4pPr marL="1600200" indent="-228600" defTabSz="506413">
              <a:spcBef>
                <a:spcPct val="20000"/>
              </a:spcBef>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4pPr>
            <a:lvl5pPr marL="2057400" indent="-228600" defTabSz="506413">
              <a:spcBef>
                <a:spcPct val="20000"/>
              </a:spcBef>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5pPr>
            <a:lvl6pPr marL="2514600" indent="-228600" defTabSz="506413" eaLnBrk="0" fontAlgn="base" hangingPunct="0">
              <a:spcBef>
                <a:spcPct val="20000"/>
              </a:spcBef>
              <a:spcAft>
                <a:spcPct val="0"/>
              </a:spcAft>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6pPr>
            <a:lvl7pPr marL="2971800" indent="-228600" defTabSz="506413" eaLnBrk="0" fontAlgn="base" hangingPunct="0">
              <a:spcBef>
                <a:spcPct val="20000"/>
              </a:spcBef>
              <a:spcAft>
                <a:spcPct val="0"/>
              </a:spcAft>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7pPr>
            <a:lvl8pPr marL="3429000" indent="-228600" defTabSz="506413" eaLnBrk="0" fontAlgn="base" hangingPunct="0">
              <a:spcBef>
                <a:spcPct val="20000"/>
              </a:spcBef>
              <a:spcAft>
                <a:spcPct val="0"/>
              </a:spcAft>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8pPr>
            <a:lvl9pPr marL="3886200" indent="-228600" defTabSz="506413" eaLnBrk="0" fontAlgn="base" hangingPunct="0">
              <a:spcBef>
                <a:spcPct val="20000"/>
              </a:spcBef>
              <a:spcAft>
                <a:spcPct val="0"/>
              </a:spcAft>
              <a:buChar char="»"/>
              <a:tabLst>
                <a:tab pos="0" algn="l"/>
                <a:tab pos="1012825" algn="l"/>
                <a:tab pos="2027238" algn="l"/>
                <a:tab pos="3040063" algn="l"/>
                <a:tab pos="4054475" algn="l"/>
                <a:tab pos="5067300" algn="l"/>
                <a:tab pos="6081713" algn="l"/>
                <a:tab pos="7094538" algn="l"/>
                <a:tab pos="8108950" algn="l"/>
                <a:tab pos="9121775" algn="l"/>
                <a:tab pos="10136188" algn="l"/>
                <a:tab pos="11150600" algn="l"/>
              </a:tabLst>
              <a:defRPr sz="2200">
                <a:solidFill>
                  <a:schemeClr val="tx1"/>
                </a:solidFill>
                <a:latin typeface="Arial" panose="020B0604020202020204" pitchFamily="34" charset="0"/>
              </a:defRPr>
            </a:lvl9pPr>
          </a:lstStyle>
          <a:p>
            <a:pPr algn="ctr">
              <a:lnSpc>
                <a:spcPct val="94000"/>
              </a:lnSpc>
              <a:spcBef>
                <a:spcPct val="0"/>
              </a:spcBef>
              <a:buClrTx/>
              <a:buSzPct val="100000"/>
              <a:buFontTx/>
              <a:buNone/>
            </a:pPr>
            <a:r>
              <a:rPr lang="en-GB" altLang="en-US" sz="1898" b="1" dirty="0">
                <a:solidFill>
                  <a:srgbClr val="00FFFF"/>
                </a:solidFill>
              </a:rPr>
              <a:t>35</a:t>
            </a:r>
          </a:p>
          <a:p>
            <a:pPr algn="ctr">
              <a:lnSpc>
                <a:spcPct val="94000"/>
              </a:lnSpc>
              <a:spcBef>
                <a:spcPct val="0"/>
              </a:spcBef>
              <a:buClrTx/>
              <a:buSzPct val="100000"/>
              <a:buFontTx/>
              <a:buNone/>
            </a:pPr>
            <a:r>
              <a:rPr lang="en-GB" altLang="en-US" sz="1898" b="1" dirty="0">
                <a:solidFill>
                  <a:srgbClr val="00FFFF"/>
                </a:solidFill>
              </a:rPr>
              <a:t>Y</a:t>
            </a:r>
          </a:p>
          <a:p>
            <a:pPr algn="ctr">
              <a:lnSpc>
                <a:spcPct val="94000"/>
              </a:lnSpc>
              <a:spcBef>
                <a:spcPct val="0"/>
              </a:spcBef>
              <a:buClrTx/>
              <a:buSzPct val="100000"/>
              <a:buFontTx/>
              <a:buNone/>
            </a:pPr>
            <a:r>
              <a:rPr lang="en-GB" altLang="en-US" sz="1898" b="1" dirty="0">
                <a:solidFill>
                  <a:srgbClr val="00FFFF"/>
                </a:solidFill>
              </a:rPr>
              <a:t>E</a:t>
            </a:r>
          </a:p>
          <a:p>
            <a:pPr algn="ctr">
              <a:lnSpc>
                <a:spcPct val="94000"/>
              </a:lnSpc>
              <a:spcBef>
                <a:spcPct val="0"/>
              </a:spcBef>
              <a:buClrTx/>
              <a:buSzPct val="100000"/>
              <a:buFontTx/>
              <a:buNone/>
            </a:pPr>
            <a:r>
              <a:rPr lang="en-GB" altLang="en-US" sz="1898" b="1" dirty="0">
                <a:solidFill>
                  <a:srgbClr val="00FFFF"/>
                </a:solidFill>
              </a:rPr>
              <a:t>A</a:t>
            </a:r>
          </a:p>
          <a:p>
            <a:pPr algn="ctr">
              <a:lnSpc>
                <a:spcPct val="94000"/>
              </a:lnSpc>
              <a:spcBef>
                <a:spcPct val="0"/>
              </a:spcBef>
              <a:buClrTx/>
              <a:buSzPct val="100000"/>
              <a:buFontTx/>
              <a:buNone/>
            </a:pPr>
            <a:r>
              <a:rPr lang="en-GB" altLang="en-US" sz="1898" b="1" dirty="0">
                <a:solidFill>
                  <a:srgbClr val="00FFFF"/>
                </a:solidFill>
              </a:rPr>
              <a:t>R</a:t>
            </a:r>
          </a:p>
          <a:p>
            <a:pPr algn="ctr">
              <a:lnSpc>
                <a:spcPct val="94000"/>
              </a:lnSpc>
              <a:spcBef>
                <a:spcPct val="0"/>
              </a:spcBef>
              <a:buClrTx/>
              <a:buSzPct val="100000"/>
              <a:buFontTx/>
              <a:buNone/>
            </a:pPr>
            <a:r>
              <a:rPr lang="en-GB" altLang="en-US" sz="1898" b="1" dirty="0">
                <a:solidFill>
                  <a:srgbClr val="00FFFF"/>
                </a:solidFill>
              </a:rPr>
              <a:t>S</a:t>
            </a:r>
          </a:p>
        </p:txBody>
      </p:sp>
      <p:sp>
        <p:nvSpPr>
          <p:cNvPr id="65" name="AutoShape 27">
            <a:extLst>
              <a:ext uri="{FF2B5EF4-FFF2-40B4-BE49-F238E27FC236}">
                <a16:creationId xmlns:a16="http://schemas.microsoft.com/office/drawing/2014/main" id="{DBB21E58-FBEA-481E-9E6A-B760650BFC7F}"/>
              </a:ext>
            </a:extLst>
          </p:cNvPr>
          <p:cNvSpPr>
            <a:spLocks/>
          </p:cNvSpPr>
          <p:nvPr/>
        </p:nvSpPr>
        <p:spPr bwMode="auto">
          <a:xfrm>
            <a:off x="863512" y="1255857"/>
            <a:ext cx="246506" cy="3465230"/>
          </a:xfrm>
          <a:prstGeom prst="leftBrace">
            <a:avLst>
              <a:gd name="adj1" fmla="val 217742"/>
              <a:gd name="adj2" fmla="val 50000"/>
            </a:avLst>
          </a:prstGeom>
          <a:noFill/>
          <a:ln w="9360">
            <a:solidFill>
              <a:srgbClr val="00FFFF"/>
            </a:solidFill>
            <a:miter lim="800000"/>
            <a:headEnd/>
            <a:tailEnd/>
          </a:ln>
          <a:extLst>
            <a:ext uri="{909E8E84-426E-40DD-AFC4-6F175D3DCCD1}">
              <a14:hiddenFill xmlns:a14="http://schemas.microsoft.com/office/drawing/2010/main">
                <a:solidFill>
                  <a:srgbClr val="FFFFFF"/>
                </a:solidFill>
              </a14:hiddenFill>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66" name="Title 1">
            <a:extLst>
              <a:ext uri="{FF2B5EF4-FFF2-40B4-BE49-F238E27FC236}">
                <a16:creationId xmlns:a16="http://schemas.microsoft.com/office/drawing/2014/main" id="{46827964-E97F-4993-8298-8D508B2E5E2B}"/>
              </a:ext>
            </a:extLst>
          </p:cNvPr>
          <p:cNvSpPr>
            <a:spLocks noGrp="1"/>
          </p:cNvSpPr>
          <p:nvPr>
            <p:ph type="title"/>
          </p:nvPr>
        </p:nvSpPr>
        <p:spPr>
          <a:xfrm>
            <a:off x="1931471" y="303985"/>
            <a:ext cx="7886700" cy="994172"/>
          </a:xfrm>
        </p:spPr>
        <p:txBody>
          <a:bodyPr>
            <a:normAutofit/>
          </a:bodyPr>
          <a:lstStyle/>
          <a:p>
            <a:r>
              <a:rPr lang="en-US" sz="3600" i="1" dirty="0"/>
              <a:t>Fast Forward</a:t>
            </a:r>
          </a:p>
        </p:txBody>
      </p:sp>
    </p:spTree>
    <p:extLst>
      <p:ext uri="{BB962C8B-B14F-4D97-AF65-F5344CB8AC3E}">
        <p14:creationId xmlns:p14="http://schemas.microsoft.com/office/powerpoint/2010/main" val="42641983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2"/>
          <p:cNvSpPr>
            <a:spLocks noGrp="1" noChangeArrowheads="1"/>
          </p:cNvSpPr>
          <p:nvPr>
            <p:ph type="title"/>
          </p:nvPr>
        </p:nvSpPr>
        <p:spPr/>
        <p:txBody>
          <a:bodyPr/>
          <a:lstStyle/>
          <a:p>
            <a:pPr eaLnBrk="1" hangingPunct="1"/>
            <a:r>
              <a:rPr lang="en-US" altLang="en-US" sz="3050"/>
              <a:t>Tuning Techniques to Apply When Necessary</a:t>
            </a:r>
            <a:endParaRPr lang="en-US" altLang="en-US"/>
          </a:p>
        </p:txBody>
      </p:sp>
      <p:sp>
        <p:nvSpPr>
          <p:cNvPr id="2177027" name="Rectangle 3"/>
          <p:cNvSpPr>
            <a:spLocks noGrp="1" noChangeArrowheads="1"/>
          </p:cNvSpPr>
          <p:nvPr>
            <p:ph type="body" sz="half" idx="1"/>
          </p:nvPr>
        </p:nvSpPr>
        <p:spPr>
          <a:xfrm>
            <a:off x="1418769" y="1136067"/>
            <a:ext cx="6354875" cy="3543754"/>
          </a:xfrm>
        </p:spPr>
        <p:txBody>
          <a:bodyPr/>
          <a:lstStyle/>
          <a:p>
            <a:pPr marL="232383" indent="-232383" defTabSz="619689">
              <a:lnSpc>
                <a:spcPct val="80000"/>
              </a:lnSpc>
              <a:buFont typeface="Monotype Sorts" pitchFamily="2" charset="2"/>
              <a:buChar char="w"/>
              <a:defRPr/>
            </a:pPr>
            <a:endParaRPr lang="en-US" sz="1898"/>
          </a:p>
          <a:p>
            <a:pPr marL="232383" indent="-232383" defTabSz="619689">
              <a:lnSpc>
                <a:spcPct val="80000"/>
              </a:lnSpc>
              <a:defRPr/>
            </a:pPr>
            <a:endParaRPr lang="en-US" sz="1626"/>
          </a:p>
        </p:txBody>
      </p:sp>
      <p:pic>
        <p:nvPicPr>
          <p:cNvPr id="159752" name="Picture 6" descr="j0283760"/>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bwMode="ltGray">
          <a:xfrm>
            <a:off x="5933986" y="1220887"/>
            <a:ext cx="2168855" cy="2115064"/>
          </a:xfrm>
        </p:spPr>
      </p:pic>
      <p:sp>
        <p:nvSpPr>
          <p:cNvPr id="159746"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7468">
              <a:spcBef>
                <a:spcPct val="20000"/>
              </a:spcBef>
              <a:buClr>
                <a:schemeClr val="tx1"/>
              </a:buClr>
              <a:buSzPct val="70000"/>
              <a:buFont typeface="Monotype Sorts"/>
              <a:buChar char="w"/>
              <a:defRPr sz="2372">
                <a:solidFill>
                  <a:schemeClr val="tx1"/>
                </a:solidFill>
                <a:latin typeface="Arial" panose="020B0604020202020204" pitchFamily="34" charset="0"/>
              </a:defRPr>
            </a:lvl1pPr>
            <a:lvl2pPr marL="503497" indent="-193653" defTabSz="687468">
              <a:spcBef>
                <a:spcPct val="20000"/>
              </a:spcBef>
              <a:buChar char="»"/>
              <a:defRPr sz="2101">
                <a:solidFill>
                  <a:schemeClr val="tx1"/>
                </a:solidFill>
                <a:latin typeface="Arial" panose="020B0604020202020204" pitchFamily="34" charset="0"/>
              </a:defRPr>
            </a:lvl2pPr>
            <a:lvl3pPr marL="774611" indent="-154922" defTabSz="687468">
              <a:spcBef>
                <a:spcPct val="20000"/>
              </a:spcBef>
              <a:buChar char="•"/>
              <a:defRPr sz="1830">
                <a:solidFill>
                  <a:schemeClr val="tx1"/>
                </a:solidFill>
                <a:latin typeface="Arial" panose="020B0604020202020204" pitchFamily="34" charset="0"/>
              </a:defRPr>
            </a:lvl3pPr>
            <a:lvl4pPr marL="1084456" indent="-154922" defTabSz="687468">
              <a:spcBef>
                <a:spcPct val="20000"/>
              </a:spcBef>
              <a:buChar char="–"/>
              <a:defRPr sz="1491">
                <a:solidFill>
                  <a:schemeClr val="tx1"/>
                </a:solidFill>
                <a:latin typeface="Arial" panose="020B0604020202020204" pitchFamily="34" charset="0"/>
              </a:defRPr>
            </a:lvl4pPr>
            <a:lvl5pPr marL="1394300" indent="-154922" defTabSz="687468">
              <a:spcBef>
                <a:spcPct val="20000"/>
              </a:spcBef>
              <a:buChar char="»"/>
              <a:defRPr sz="1491">
                <a:solidFill>
                  <a:schemeClr val="tx1"/>
                </a:solidFill>
                <a:latin typeface="Arial" panose="020B0604020202020204" pitchFamily="34" charset="0"/>
              </a:defRPr>
            </a:lvl5pPr>
            <a:lvl6pPr marL="1704144" indent="-154922" defTabSz="687468" eaLnBrk="0" fontAlgn="base" hangingPunct="0">
              <a:spcBef>
                <a:spcPct val="20000"/>
              </a:spcBef>
              <a:spcAft>
                <a:spcPct val="0"/>
              </a:spcAft>
              <a:buChar char="»"/>
              <a:defRPr sz="1491">
                <a:solidFill>
                  <a:schemeClr val="tx1"/>
                </a:solidFill>
                <a:latin typeface="Arial" panose="020B0604020202020204" pitchFamily="34" charset="0"/>
              </a:defRPr>
            </a:lvl6pPr>
            <a:lvl7pPr marL="2013989" indent="-154922" defTabSz="687468" eaLnBrk="0" fontAlgn="base" hangingPunct="0">
              <a:spcBef>
                <a:spcPct val="20000"/>
              </a:spcBef>
              <a:spcAft>
                <a:spcPct val="0"/>
              </a:spcAft>
              <a:buChar char="»"/>
              <a:defRPr sz="1491">
                <a:solidFill>
                  <a:schemeClr val="tx1"/>
                </a:solidFill>
                <a:latin typeface="Arial" panose="020B0604020202020204" pitchFamily="34" charset="0"/>
              </a:defRPr>
            </a:lvl7pPr>
            <a:lvl8pPr marL="2323833" indent="-154922" defTabSz="687468" eaLnBrk="0" fontAlgn="base" hangingPunct="0">
              <a:spcBef>
                <a:spcPct val="20000"/>
              </a:spcBef>
              <a:spcAft>
                <a:spcPct val="0"/>
              </a:spcAft>
              <a:buChar char="»"/>
              <a:defRPr sz="1491">
                <a:solidFill>
                  <a:schemeClr val="tx1"/>
                </a:solidFill>
                <a:latin typeface="Arial" panose="020B0604020202020204" pitchFamily="34" charset="0"/>
              </a:defRPr>
            </a:lvl8pPr>
            <a:lvl9pPr marL="2633678" indent="-154922" defTabSz="687468" eaLnBrk="0" fontAlgn="base" hangingPunct="0">
              <a:spcBef>
                <a:spcPct val="20000"/>
              </a:spcBef>
              <a:spcAft>
                <a:spcPct val="0"/>
              </a:spcAft>
              <a:buChar char="»"/>
              <a:defRPr sz="1491">
                <a:solidFill>
                  <a:schemeClr val="tx1"/>
                </a:solidFill>
                <a:latin typeface="Arial" panose="020B0604020202020204" pitchFamily="34" charset="0"/>
              </a:defRPr>
            </a:lvl9pPr>
          </a:lstStyle>
          <a:p>
            <a:pPr>
              <a:spcBef>
                <a:spcPct val="0"/>
              </a:spcBef>
              <a:buClrTx/>
              <a:buSzTx/>
              <a:buFontTx/>
              <a:buNone/>
            </a:pPr>
            <a:fld id="{954CA115-2A2B-41A3-BA38-AC305A682ACB}" type="slidenum">
              <a:rPr lang="en-US" altLang="en-US" sz="1084"/>
              <a:pPr>
                <a:spcBef>
                  <a:spcPct val="0"/>
                </a:spcBef>
                <a:buClrTx/>
                <a:buSzTx/>
                <a:buFontTx/>
                <a:buNone/>
              </a:pPr>
              <a:t>40</a:t>
            </a:fld>
            <a:endParaRPr lang="en-US" altLang="en-US" sz="1084"/>
          </a:p>
        </p:txBody>
      </p:sp>
      <p:sp>
        <p:nvSpPr>
          <p:cNvPr id="2177028" name="Rectangle 4"/>
          <p:cNvSpPr>
            <a:spLocks noChangeArrowheads="1"/>
          </p:cNvSpPr>
          <p:nvPr/>
        </p:nvSpPr>
        <p:spPr bwMode="black">
          <a:xfrm>
            <a:off x="3384294" y="3243601"/>
            <a:ext cx="5302506" cy="1477328"/>
          </a:xfrm>
          <a:prstGeom prst="rect">
            <a:avLst/>
          </a:prstGeom>
          <a:noFill/>
          <a:ln w="12700">
            <a:noFill/>
            <a:miter lim="800000"/>
            <a:headEnd/>
            <a:tailEnd/>
          </a:ln>
          <a:effectLst/>
        </p:spPr>
        <p:txBody>
          <a:bodyPr wrap="square">
            <a:spAutoFit/>
          </a:bodyPr>
          <a:lstStyle/>
          <a:p>
            <a:pPr>
              <a:defRPr/>
            </a:pPr>
            <a:r>
              <a:rPr lang="en-US" dirty="0">
                <a:solidFill>
                  <a:schemeClr val="accent1"/>
                </a:solidFill>
                <a:effectLst>
                  <a:outerShdw blurRad="38100" dist="38100" dir="2700000" algn="tl">
                    <a:srgbClr val="000000"/>
                  </a:outerShdw>
                </a:effectLst>
                <a:latin typeface="Arial" charset="0"/>
              </a:rPr>
              <a:t>Experiment with Extreme Tuning Techniques</a:t>
            </a:r>
          </a:p>
          <a:p>
            <a:pPr lvl="1">
              <a:defRPr/>
            </a:pPr>
            <a:r>
              <a:rPr lang="en-US" dirty="0">
                <a:effectLst>
                  <a:outerShdw blurRad="38100" dist="38100" dir="2700000" algn="tl">
                    <a:srgbClr val="000000"/>
                  </a:outerShdw>
                </a:effectLst>
                <a:latin typeface="Arial" charset="0"/>
              </a:rPr>
              <a:t>	</a:t>
            </a:r>
            <a:r>
              <a:rPr lang="en-US" dirty="0">
                <a:solidFill>
                  <a:schemeClr val="bg1"/>
                </a:solidFill>
                <a:effectLst>
                  <a:outerShdw blurRad="38100" dist="38100" dir="2700000" algn="tl">
                    <a:srgbClr val="000000"/>
                  </a:outerShdw>
                </a:effectLst>
                <a:latin typeface="Arial" charset="0"/>
              </a:rPr>
              <a:t>DISTINCT Table Expressions</a:t>
            </a:r>
          </a:p>
          <a:p>
            <a:pPr lvl="1">
              <a:defRPr/>
            </a:pPr>
            <a:r>
              <a:rPr lang="en-US" dirty="0">
                <a:solidFill>
                  <a:schemeClr val="bg1"/>
                </a:solidFill>
                <a:effectLst>
                  <a:outerShdw blurRad="38100" dist="38100" dir="2700000" algn="tl">
                    <a:srgbClr val="000000"/>
                  </a:outerShdw>
                </a:effectLst>
                <a:latin typeface="Arial" charset="0"/>
              </a:rPr>
              <a:t>	Odd/old Techniques</a:t>
            </a:r>
          </a:p>
          <a:p>
            <a:pPr lvl="1">
              <a:defRPr/>
            </a:pPr>
            <a:r>
              <a:rPr lang="en-US" dirty="0">
                <a:solidFill>
                  <a:schemeClr val="bg1"/>
                </a:solidFill>
                <a:effectLst>
                  <a:outerShdw blurRad="38100" dist="38100" dir="2700000" algn="tl">
                    <a:srgbClr val="000000"/>
                  </a:outerShdw>
                </a:effectLst>
                <a:latin typeface="Arial" charset="0"/>
              </a:rPr>
              <a:t>	Anti-Joins</a:t>
            </a:r>
          </a:p>
          <a:p>
            <a:pPr lvl="1">
              <a:defRPr/>
            </a:pPr>
            <a:r>
              <a:rPr lang="en-US" dirty="0">
                <a:solidFill>
                  <a:schemeClr val="bg1"/>
                </a:solidFill>
                <a:effectLst>
                  <a:outerShdw blurRad="38100" dist="38100" dir="2700000" algn="tl">
                    <a:srgbClr val="000000"/>
                  </a:outerShdw>
                </a:effectLst>
                <a:latin typeface="Arial" charset="0"/>
              </a:rPr>
              <a:t>	Manual Query Rewrite</a:t>
            </a:r>
          </a:p>
        </p:txBody>
      </p:sp>
      <p:sp>
        <p:nvSpPr>
          <p:cNvPr id="2177029" name="Rectangle 5"/>
          <p:cNvSpPr>
            <a:spLocks noChangeArrowheads="1"/>
          </p:cNvSpPr>
          <p:nvPr/>
        </p:nvSpPr>
        <p:spPr bwMode="black">
          <a:xfrm>
            <a:off x="1132601" y="1487861"/>
            <a:ext cx="6589404" cy="1200329"/>
          </a:xfrm>
          <a:prstGeom prst="rect">
            <a:avLst/>
          </a:prstGeom>
          <a:noFill/>
          <a:ln w="12700">
            <a:noFill/>
            <a:miter lim="800000"/>
            <a:headEnd/>
            <a:tailEnd/>
          </a:ln>
          <a:effectLst/>
        </p:spPr>
        <p:txBody>
          <a:bodyPr>
            <a:spAutoFit/>
          </a:bodyPr>
          <a:lstStyle/>
          <a:p>
            <a:pPr>
              <a:defRPr/>
            </a:pPr>
            <a:r>
              <a:rPr lang="en-US" dirty="0">
                <a:solidFill>
                  <a:schemeClr val="accent1"/>
                </a:solidFill>
                <a:effectLst>
                  <a:outerShdw blurRad="38100" dist="38100" dir="2700000" algn="tl">
                    <a:srgbClr val="000000"/>
                  </a:outerShdw>
                </a:effectLst>
                <a:latin typeface="Arial" charset="0"/>
              </a:rPr>
              <a:t>Learn Traditional Tuning Techniques</a:t>
            </a:r>
          </a:p>
          <a:p>
            <a:pPr lvl="1">
              <a:defRPr/>
            </a:pPr>
            <a:r>
              <a:rPr lang="en-US" dirty="0">
                <a:effectLst>
                  <a:outerShdw blurRad="38100" dist="38100" dir="2700000" algn="tl">
                    <a:srgbClr val="000000"/>
                  </a:outerShdw>
                </a:effectLst>
                <a:latin typeface="Arial" charset="0"/>
              </a:rPr>
              <a:t>	</a:t>
            </a:r>
            <a:r>
              <a:rPr lang="en-US" dirty="0">
                <a:solidFill>
                  <a:schemeClr val="bg1"/>
                </a:solidFill>
                <a:effectLst>
                  <a:outerShdw blurRad="38100" dist="38100" dir="2700000" algn="tl">
                    <a:srgbClr val="000000"/>
                  </a:outerShdw>
                </a:effectLst>
                <a:latin typeface="Arial" charset="0"/>
              </a:rPr>
              <a:t>OPTIMIZE FOR n ROWS</a:t>
            </a:r>
          </a:p>
          <a:p>
            <a:pPr lvl="1">
              <a:defRPr/>
            </a:pPr>
            <a:r>
              <a:rPr lang="en-US" dirty="0">
                <a:solidFill>
                  <a:schemeClr val="bg1"/>
                </a:solidFill>
                <a:effectLst>
                  <a:outerShdw blurRad="38100" dist="38100" dir="2700000" algn="tl">
                    <a:srgbClr val="000000"/>
                  </a:outerShdw>
                </a:effectLst>
                <a:latin typeface="Arial" charset="0"/>
              </a:rPr>
              <a:t>	No Ops</a:t>
            </a:r>
          </a:p>
          <a:p>
            <a:pPr lvl="1">
              <a:defRPr/>
            </a:pPr>
            <a:r>
              <a:rPr lang="en-US" dirty="0">
                <a:solidFill>
                  <a:schemeClr val="bg1"/>
                </a:solidFill>
                <a:effectLst>
                  <a:outerShdw blurRad="38100" dist="38100" dir="2700000" algn="tl">
                    <a:srgbClr val="000000"/>
                  </a:outerShdw>
                </a:effectLst>
                <a:latin typeface="Arial" charset="0"/>
              </a:rPr>
              <a:t>	Index &amp; MQT Design</a:t>
            </a:r>
          </a:p>
        </p:txBody>
      </p:sp>
    </p:spTree>
    <p:extLst>
      <p:ext uri="{BB962C8B-B14F-4D97-AF65-F5344CB8AC3E}">
        <p14:creationId xmlns:p14="http://schemas.microsoft.com/office/powerpoint/2010/main" val="3306818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77029"/>
                                        </p:tgtEl>
                                        <p:attrNameLst>
                                          <p:attrName>style.visibility</p:attrName>
                                        </p:attrNameLst>
                                      </p:cBhvr>
                                      <p:to>
                                        <p:strVal val="visible"/>
                                      </p:to>
                                    </p:set>
                                    <p:animEffect transition="in" filter="wipe(up)">
                                      <p:cBhvr>
                                        <p:cTn id="7" dur="500"/>
                                        <p:tgtEl>
                                          <p:spTgt spid="217702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2177028"/>
                                        </p:tgtEl>
                                        <p:attrNameLst>
                                          <p:attrName>style.visibility</p:attrName>
                                        </p:attrNameLst>
                                      </p:cBhvr>
                                      <p:to>
                                        <p:strVal val="visible"/>
                                      </p:to>
                                    </p:set>
                                    <p:anim calcmode="lin" valueType="num">
                                      <p:cBhvr additive="base">
                                        <p:cTn id="12" dur="500" fill="hold"/>
                                        <p:tgtEl>
                                          <p:spTgt spid="2177028"/>
                                        </p:tgtEl>
                                        <p:attrNameLst>
                                          <p:attrName>ppt_x</p:attrName>
                                        </p:attrNameLst>
                                      </p:cBhvr>
                                      <p:tavLst>
                                        <p:tav tm="0">
                                          <p:val>
                                            <p:strVal val="0-#ppt_w/2"/>
                                          </p:val>
                                        </p:tav>
                                        <p:tav tm="100000">
                                          <p:val>
                                            <p:strVal val="#ppt_x"/>
                                          </p:val>
                                        </p:tav>
                                      </p:tavLst>
                                    </p:anim>
                                    <p:anim calcmode="lin" valueType="num">
                                      <p:cBhvr additive="base">
                                        <p:cTn id="13" dur="500" fill="hold"/>
                                        <p:tgtEl>
                                          <p:spTgt spid="21770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7028" grpId="0"/>
      <p:bldP spid="217702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2"/>
          <p:cNvSpPr>
            <a:spLocks noGrp="1" noChangeArrowheads="1"/>
          </p:cNvSpPr>
          <p:nvPr>
            <p:ph type="title"/>
          </p:nvPr>
        </p:nvSpPr>
        <p:spPr/>
        <p:txBody>
          <a:bodyPr>
            <a:normAutofit fontScale="90000"/>
          </a:bodyPr>
          <a:lstStyle/>
          <a:p>
            <a:pPr eaLnBrk="1" hangingPunct="1"/>
            <a:r>
              <a:rPr lang="en-US" altLang="en-US"/>
              <a:t>OPTIMIZE FOR n ROWS</a:t>
            </a:r>
            <a:br>
              <a:rPr lang="en-US" altLang="en-US"/>
            </a:br>
            <a:r>
              <a:rPr lang="en-US" altLang="en-US"/>
              <a:t>FETCH FIRST n ROWS </a:t>
            </a:r>
            <a:endParaRPr lang="en-US" altLang="en-US" sz="1355"/>
          </a:p>
        </p:txBody>
      </p:sp>
      <p:sp>
        <p:nvSpPr>
          <p:cNvPr id="2179075" name="Rectangle 3"/>
          <p:cNvSpPr>
            <a:spLocks noGrp="1" noChangeArrowheads="1"/>
          </p:cNvSpPr>
          <p:nvPr>
            <p:ph type="body" sz="half" idx="1"/>
          </p:nvPr>
        </p:nvSpPr>
        <p:spPr>
          <a:xfrm>
            <a:off x="1418770" y="1797697"/>
            <a:ext cx="6406514" cy="2891807"/>
          </a:xfrm>
        </p:spPr>
        <p:txBody>
          <a:bodyPr/>
          <a:lstStyle/>
          <a:p>
            <a:pPr eaLnBrk="1" hangingPunct="1">
              <a:defRPr/>
            </a:pPr>
            <a:r>
              <a:rPr lang="en-US" sz="2101" dirty="0"/>
              <a:t>Both clauses influence the Optimizer</a:t>
            </a:r>
          </a:p>
          <a:p>
            <a:pPr lvl="1" eaLnBrk="1" hangingPunct="1">
              <a:defRPr/>
            </a:pPr>
            <a:r>
              <a:rPr lang="en-US" sz="1830" dirty="0"/>
              <a:t>To encourage index access and nested loop join   </a:t>
            </a:r>
          </a:p>
          <a:p>
            <a:pPr lvl="1" eaLnBrk="1" hangingPunct="1">
              <a:defRPr/>
            </a:pPr>
            <a:r>
              <a:rPr lang="en-US" sz="1830" dirty="0"/>
              <a:t>To discourage list prefetch, sequential prefetch, and access paths with Rid processing</a:t>
            </a:r>
          </a:p>
          <a:p>
            <a:pPr lvl="1" eaLnBrk="1" hangingPunct="1">
              <a:defRPr/>
            </a:pPr>
            <a:r>
              <a:rPr lang="en-US" sz="1830" dirty="0"/>
              <a:t>Use FETCH n = total rows required for set</a:t>
            </a:r>
          </a:p>
          <a:p>
            <a:pPr lvl="1" eaLnBrk="1" hangingPunct="1">
              <a:defRPr/>
            </a:pPr>
            <a:r>
              <a:rPr lang="en-US" sz="1830" dirty="0"/>
              <a:t>Use OPTIMIZE n = number of rows to send across network for distributed applications</a:t>
            </a:r>
          </a:p>
          <a:p>
            <a:pPr lvl="1" eaLnBrk="1" hangingPunct="1">
              <a:defRPr/>
            </a:pPr>
            <a:r>
              <a:rPr lang="en-US" sz="1830" dirty="0"/>
              <a:t>Works at the statement level</a:t>
            </a:r>
          </a:p>
        </p:txBody>
      </p:sp>
      <p:pic>
        <p:nvPicPr>
          <p:cNvPr id="161798" name="Picture 4" descr="j0283463"/>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50692" y="661630"/>
            <a:ext cx="1032788" cy="853126"/>
          </a:xfrm>
        </p:spPr>
      </p:pic>
      <p:sp>
        <p:nvSpPr>
          <p:cNvPr id="161794"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7468">
              <a:spcBef>
                <a:spcPct val="20000"/>
              </a:spcBef>
              <a:buClr>
                <a:schemeClr val="tx1"/>
              </a:buClr>
              <a:buSzPct val="70000"/>
              <a:buFont typeface="Monotype Sorts"/>
              <a:buChar char="w"/>
              <a:defRPr sz="2372">
                <a:solidFill>
                  <a:schemeClr val="tx1"/>
                </a:solidFill>
                <a:latin typeface="Arial" panose="020B0604020202020204" pitchFamily="34" charset="0"/>
              </a:defRPr>
            </a:lvl1pPr>
            <a:lvl2pPr marL="503497" indent="-193653" defTabSz="687468">
              <a:spcBef>
                <a:spcPct val="20000"/>
              </a:spcBef>
              <a:buChar char="»"/>
              <a:defRPr sz="2101">
                <a:solidFill>
                  <a:schemeClr val="tx1"/>
                </a:solidFill>
                <a:latin typeface="Arial" panose="020B0604020202020204" pitchFamily="34" charset="0"/>
              </a:defRPr>
            </a:lvl2pPr>
            <a:lvl3pPr marL="774611" indent="-154922" defTabSz="687468">
              <a:spcBef>
                <a:spcPct val="20000"/>
              </a:spcBef>
              <a:buChar char="•"/>
              <a:defRPr sz="1830">
                <a:solidFill>
                  <a:schemeClr val="tx1"/>
                </a:solidFill>
                <a:latin typeface="Arial" panose="020B0604020202020204" pitchFamily="34" charset="0"/>
              </a:defRPr>
            </a:lvl3pPr>
            <a:lvl4pPr marL="1084456" indent="-154922" defTabSz="687468">
              <a:spcBef>
                <a:spcPct val="20000"/>
              </a:spcBef>
              <a:buChar char="–"/>
              <a:defRPr sz="1491">
                <a:solidFill>
                  <a:schemeClr val="tx1"/>
                </a:solidFill>
                <a:latin typeface="Arial" panose="020B0604020202020204" pitchFamily="34" charset="0"/>
              </a:defRPr>
            </a:lvl4pPr>
            <a:lvl5pPr marL="1394300" indent="-154922" defTabSz="687468">
              <a:spcBef>
                <a:spcPct val="20000"/>
              </a:spcBef>
              <a:buChar char="»"/>
              <a:defRPr sz="1491">
                <a:solidFill>
                  <a:schemeClr val="tx1"/>
                </a:solidFill>
                <a:latin typeface="Arial" panose="020B0604020202020204" pitchFamily="34" charset="0"/>
              </a:defRPr>
            </a:lvl5pPr>
            <a:lvl6pPr marL="1704144" indent="-154922" defTabSz="687468" eaLnBrk="0" fontAlgn="base" hangingPunct="0">
              <a:spcBef>
                <a:spcPct val="20000"/>
              </a:spcBef>
              <a:spcAft>
                <a:spcPct val="0"/>
              </a:spcAft>
              <a:buChar char="»"/>
              <a:defRPr sz="1491">
                <a:solidFill>
                  <a:schemeClr val="tx1"/>
                </a:solidFill>
                <a:latin typeface="Arial" panose="020B0604020202020204" pitchFamily="34" charset="0"/>
              </a:defRPr>
            </a:lvl6pPr>
            <a:lvl7pPr marL="2013989" indent="-154922" defTabSz="687468" eaLnBrk="0" fontAlgn="base" hangingPunct="0">
              <a:spcBef>
                <a:spcPct val="20000"/>
              </a:spcBef>
              <a:spcAft>
                <a:spcPct val="0"/>
              </a:spcAft>
              <a:buChar char="»"/>
              <a:defRPr sz="1491">
                <a:solidFill>
                  <a:schemeClr val="tx1"/>
                </a:solidFill>
                <a:latin typeface="Arial" panose="020B0604020202020204" pitchFamily="34" charset="0"/>
              </a:defRPr>
            </a:lvl7pPr>
            <a:lvl8pPr marL="2323833" indent="-154922" defTabSz="687468" eaLnBrk="0" fontAlgn="base" hangingPunct="0">
              <a:spcBef>
                <a:spcPct val="20000"/>
              </a:spcBef>
              <a:spcAft>
                <a:spcPct val="0"/>
              </a:spcAft>
              <a:buChar char="»"/>
              <a:defRPr sz="1491">
                <a:solidFill>
                  <a:schemeClr val="tx1"/>
                </a:solidFill>
                <a:latin typeface="Arial" panose="020B0604020202020204" pitchFamily="34" charset="0"/>
              </a:defRPr>
            </a:lvl8pPr>
            <a:lvl9pPr marL="2633678" indent="-154922" defTabSz="687468" eaLnBrk="0" fontAlgn="base" hangingPunct="0">
              <a:spcBef>
                <a:spcPct val="20000"/>
              </a:spcBef>
              <a:spcAft>
                <a:spcPct val="0"/>
              </a:spcAft>
              <a:buChar char="»"/>
              <a:defRPr sz="1491">
                <a:solidFill>
                  <a:schemeClr val="tx1"/>
                </a:solidFill>
                <a:latin typeface="Arial" panose="020B0604020202020204" pitchFamily="34" charset="0"/>
              </a:defRPr>
            </a:lvl9pPr>
          </a:lstStyle>
          <a:p>
            <a:pPr>
              <a:spcBef>
                <a:spcPct val="0"/>
              </a:spcBef>
              <a:buClrTx/>
              <a:buSzTx/>
              <a:buFontTx/>
              <a:buNone/>
            </a:pPr>
            <a:fld id="{FEB1683F-C9FA-499E-99C8-86D4E32C6D47}" type="slidenum">
              <a:rPr lang="en-US" altLang="en-US" sz="1084"/>
              <a:pPr>
                <a:spcBef>
                  <a:spcPct val="0"/>
                </a:spcBef>
                <a:buClrTx/>
                <a:buSzTx/>
                <a:buFontTx/>
                <a:buNone/>
              </a:pPr>
              <a:t>41</a:t>
            </a:fld>
            <a:endParaRPr lang="en-US" altLang="en-US" sz="1084"/>
          </a:p>
        </p:txBody>
      </p:sp>
    </p:spTree>
    <p:extLst>
      <p:ext uri="{BB962C8B-B14F-4D97-AF65-F5344CB8AC3E}">
        <p14:creationId xmlns:p14="http://schemas.microsoft.com/office/powerpoint/2010/main" val="14789006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2"/>
          <p:cNvSpPr>
            <a:spLocks noGrp="1" noChangeArrowheads="1"/>
          </p:cNvSpPr>
          <p:nvPr>
            <p:ph type="title"/>
          </p:nvPr>
        </p:nvSpPr>
        <p:spPr/>
        <p:txBody>
          <a:bodyPr/>
          <a:lstStyle/>
          <a:p>
            <a:pPr eaLnBrk="1" hangingPunct="1"/>
            <a:r>
              <a:rPr lang="en-US" altLang="en-US" dirty="0"/>
              <a:t>Fetch First Example</a:t>
            </a:r>
          </a:p>
        </p:txBody>
      </p:sp>
      <p:sp>
        <p:nvSpPr>
          <p:cNvPr id="2181123" name="Rectangle 3"/>
          <p:cNvSpPr>
            <a:spLocks noGrp="1" noChangeArrowheads="1"/>
          </p:cNvSpPr>
          <p:nvPr>
            <p:ph type="body" sz="quarter" idx="10"/>
          </p:nvPr>
        </p:nvSpPr>
        <p:spPr>
          <a:xfrm>
            <a:off x="4399869" y="1314653"/>
            <a:ext cx="3210250" cy="1314653"/>
          </a:xfrm>
          <a:prstGeom prst="rect">
            <a:avLst/>
          </a:prstGeom>
        </p:spPr>
        <p:txBody>
          <a:bodyPr>
            <a:normAutofit fontScale="85000" lnSpcReduction="20000"/>
          </a:bodyPr>
          <a:lstStyle/>
          <a:p>
            <a:pPr marL="285750" indent="-285750" defTabSz="619689">
              <a:lnSpc>
                <a:spcPct val="90000"/>
              </a:lnSpc>
              <a:buFont typeface="Wingdings" panose="05000000000000000000" pitchFamily="2" charset="2"/>
              <a:buChar char="§"/>
              <a:defRPr/>
            </a:pPr>
            <a:r>
              <a:rPr lang="en-US" sz="1491" dirty="0"/>
              <a:t>Optimizer choose List </a:t>
            </a:r>
            <a:r>
              <a:rPr lang="en-US" sz="1491" dirty="0" err="1"/>
              <a:t>Prefetch</a:t>
            </a:r>
            <a:r>
              <a:rPr lang="en-US" sz="1491" dirty="0"/>
              <a:t> Index Access + sort for ORDER BY for 50,000 rows</a:t>
            </a:r>
          </a:p>
          <a:p>
            <a:pPr marL="285750" indent="-285750" defTabSz="619689">
              <a:lnSpc>
                <a:spcPct val="90000"/>
              </a:lnSpc>
              <a:buFont typeface="Wingdings" panose="05000000000000000000" pitchFamily="2" charset="2"/>
              <a:buChar char="§"/>
              <a:defRPr/>
            </a:pPr>
            <a:r>
              <a:rPr lang="en-US" sz="1491" dirty="0"/>
              <a:t>All qualifying rows processed (materialized) before first row returned = </a:t>
            </a:r>
            <a:r>
              <a:rPr lang="en-US" sz="1491" dirty="0">
                <a:solidFill>
                  <a:schemeClr val="accent1"/>
                </a:solidFill>
              </a:rPr>
              <a:t>.81 sec</a:t>
            </a:r>
          </a:p>
          <a:p>
            <a:pPr marL="285750" indent="-285750" defTabSz="619689">
              <a:lnSpc>
                <a:spcPct val="90000"/>
              </a:lnSpc>
              <a:buFont typeface="Wingdings" panose="05000000000000000000" pitchFamily="2" charset="2"/>
              <a:buChar char="§"/>
              <a:defRPr/>
            </a:pPr>
            <a:r>
              <a:rPr lang="en-US" sz="1491" dirty="0"/>
              <a:t>&lt;.1sec response time required</a:t>
            </a:r>
          </a:p>
        </p:txBody>
      </p:sp>
      <p:sp>
        <p:nvSpPr>
          <p:cNvPr id="163846" name="Rectangle 4"/>
          <p:cNvSpPr>
            <a:spLocks noChangeArrowheads="1"/>
          </p:cNvSpPr>
          <p:nvPr/>
        </p:nvSpPr>
        <p:spPr bwMode="auto">
          <a:xfrm>
            <a:off x="1590901" y="1542728"/>
            <a:ext cx="2464706" cy="1314653"/>
          </a:xfrm>
          <a:prstGeom prst="rect">
            <a:avLst/>
          </a:prstGeom>
          <a:solidFill>
            <a:schemeClr val="bg1"/>
          </a:solidFill>
          <a:ln w="9525">
            <a:solidFill>
              <a:schemeClr val="tx1"/>
            </a:solidFill>
            <a:miter lim="800000"/>
            <a:headEnd/>
            <a:tailEnd/>
          </a:ln>
        </p:spPr>
        <p:txBody>
          <a:bodyPr wrap="none" lIns="68697" tIns="34348" rIns="68697" bIns="34348"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kumimoji="1" lang="en-US" altLang="en-US" sz="1220" b="1">
                <a:latin typeface="Tahoma" panose="020B0604030504040204" pitchFamily="34" charset="0"/>
              </a:rPr>
              <a:t>SELECT  S.QTY_SOLD</a:t>
            </a:r>
          </a:p>
          <a:p>
            <a:pPr>
              <a:spcBef>
                <a:spcPct val="0"/>
              </a:spcBef>
              <a:buClrTx/>
              <a:buSzTx/>
              <a:buFontTx/>
              <a:buNone/>
            </a:pPr>
            <a:r>
              <a:rPr kumimoji="1" lang="en-US" altLang="en-US" sz="1220" b="1">
                <a:latin typeface="Tahoma" panose="020B0604030504040204" pitchFamily="34" charset="0"/>
              </a:rPr>
              <a:t>	, S.ITEM_NO</a:t>
            </a:r>
          </a:p>
          <a:p>
            <a:pPr>
              <a:spcBef>
                <a:spcPct val="0"/>
              </a:spcBef>
              <a:buClrTx/>
              <a:buSzTx/>
              <a:buFontTx/>
              <a:buNone/>
            </a:pPr>
            <a:r>
              <a:rPr kumimoji="1" lang="en-US" altLang="en-US" sz="1220" b="1">
                <a:latin typeface="Tahoma" panose="020B0604030504040204" pitchFamily="34" charset="0"/>
              </a:rPr>
              <a:t>	, S.ITEM_NAME</a:t>
            </a:r>
          </a:p>
          <a:p>
            <a:pPr>
              <a:spcBef>
                <a:spcPct val="0"/>
              </a:spcBef>
              <a:buClrTx/>
              <a:buSzTx/>
              <a:buFontTx/>
              <a:buNone/>
            </a:pPr>
            <a:r>
              <a:rPr kumimoji="1" lang="en-US" altLang="en-US" sz="1220" b="1">
                <a:latin typeface="Tahoma" panose="020B0604030504040204" pitchFamily="34" charset="0"/>
              </a:rPr>
              <a:t>FROM 	SALE S</a:t>
            </a:r>
          </a:p>
          <a:p>
            <a:pPr>
              <a:spcBef>
                <a:spcPct val="0"/>
              </a:spcBef>
              <a:buClrTx/>
              <a:buSzTx/>
              <a:buFontTx/>
              <a:buNone/>
            </a:pPr>
            <a:r>
              <a:rPr kumimoji="1" lang="en-US" altLang="en-US" sz="1220" b="1">
                <a:latin typeface="Tahoma" panose="020B0604030504040204" pitchFamily="34" charset="0"/>
              </a:rPr>
              <a:t>WHERE   S.ITEM_NO &gt; :hv</a:t>
            </a:r>
          </a:p>
          <a:p>
            <a:pPr>
              <a:spcBef>
                <a:spcPct val="0"/>
              </a:spcBef>
              <a:buClrTx/>
              <a:buSzTx/>
              <a:buFontTx/>
              <a:buNone/>
            </a:pPr>
            <a:r>
              <a:rPr kumimoji="1" lang="en-US" altLang="en-US" sz="1220" b="1">
                <a:latin typeface="Tahoma" panose="020B0604030504040204" pitchFamily="34" charset="0"/>
              </a:rPr>
              <a:t>ORDER BY ITEM_NO</a:t>
            </a:r>
            <a:endParaRPr lang="en-US" altLang="en-US" sz="881" b="1">
              <a:latin typeface="Times New Roman" panose="02020603050405020304" pitchFamily="18" charset="0"/>
            </a:endParaRPr>
          </a:p>
        </p:txBody>
      </p:sp>
      <p:sp>
        <p:nvSpPr>
          <p:cNvPr id="163847" name="Rectangle 5"/>
          <p:cNvSpPr>
            <a:spLocks noChangeArrowheads="1"/>
          </p:cNvSpPr>
          <p:nvPr/>
        </p:nvSpPr>
        <p:spPr bwMode="auto">
          <a:xfrm>
            <a:off x="1476863" y="3428642"/>
            <a:ext cx="2693856" cy="1371671"/>
          </a:xfrm>
          <a:prstGeom prst="rect">
            <a:avLst/>
          </a:prstGeom>
          <a:solidFill>
            <a:schemeClr val="bg1"/>
          </a:solidFill>
          <a:ln w="9525">
            <a:solidFill>
              <a:schemeClr val="tx1"/>
            </a:solidFill>
            <a:miter lim="800000"/>
            <a:headEnd/>
            <a:tailEnd/>
          </a:ln>
        </p:spPr>
        <p:txBody>
          <a:bodyPr wrap="none" lIns="68697" tIns="34348" rIns="68697" bIns="34348"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kumimoji="1" lang="en-US" altLang="en-US" sz="1220" b="1">
                <a:latin typeface="Tahoma" panose="020B0604030504040204" pitchFamily="34" charset="0"/>
              </a:rPr>
              <a:t>SELECT  S.QTY_SOLD, S.ITEM_NO</a:t>
            </a:r>
          </a:p>
          <a:p>
            <a:pPr>
              <a:spcBef>
                <a:spcPct val="0"/>
              </a:spcBef>
              <a:buClrTx/>
              <a:buSzTx/>
              <a:buFontTx/>
              <a:buNone/>
            </a:pPr>
            <a:r>
              <a:rPr kumimoji="1" lang="en-US" altLang="en-US" sz="1220" b="1">
                <a:latin typeface="Tahoma" panose="020B0604030504040204" pitchFamily="34" charset="0"/>
              </a:rPr>
              <a:t>	, S.ITEM_NAME</a:t>
            </a:r>
          </a:p>
          <a:p>
            <a:pPr>
              <a:spcBef>
                <a:spcPct val="0"/>
              </a:spcBef>
              <a:buClrTx/>
              <a:buSzTx/>
              <a:buFontTx/>
              <a:buNone/>
            </a:pPr>
            <a:r>
              <a:rPr kumimoji="1" lang="en-US" altLang="en-US" sz="1220" b="1">
                <a:latin typeface="Tahoma" panose="020B0604030504040204" pitchFamily="34" charset="0"/>
              </a:rPr>
              <a:t>FROM 	SALE S</a:t>
            </a:r>
          </a:p>
          <a:p>
            <a:pPr>
              <a:spcBef>
                <a:spcPct val="0"/>
              </a:spcBef>
              <a:buClrTx/>
              <a:buSzTx/>
              <a:buFontTx/>
              <a:buNone/>
            </a:pPr>
            <a:r>
              <a:rPr kumimoji="1" lang="en-US" altLang="en-US" sz="1220" b="1">
                <a:latin typeface="Tahoma" panose="020B0604030504040204" pitchFamily="34" charset="0"/>
              </a:rPr>
              <a:t>WHERE   S.ITEM_NO &gt; :hv</a:t>
            </a:r>
          </a:p>
          <a:p>
            <a:pPr>
              <a:spcBef>
                <a:spcPct val="0"/>
              </a:spcBef>
              <a:buClrTx/>
              <a:buSzTx/>
              <a:buFontTx/>
              <a:buNone/>
            </a:pPr>
            <a:r>
              <a:rPr kumimoji="1" lang="en-US" altLang="en-US" sz="1220" b="1">
                <a:latin typeface="Tahoma" panose="020B0604030504040204" pitchFamily="34" charset="0"/>
              </a:rPr>
              <a:t>ORDER BY ITEM_NO</a:t>
            </a:r>
          </a:p>
          <a:p>
            <a:pPr>
              <a:spcBef>
                <a:spcPct val="0"/>
              </a:spcBef>
              <a:buClrTx/>
              <a:buSzTx/>
              <a:buFontTx/>
              <a:buNone/>
            </a:pPr>
            <a:r>
              <a:rPr kumimoji="1" lang="en-US" altLang="en-US" sz="1220" b="1">
                <a:solidFill>
                  <a:srgbClr val="800000"/>
                </a:solidFill>
                <a:latin typeface="Tahoma" panose="020B0604030504040204" pitchFamily="34" charset="0"/>
              </a:rPr>
              <a:t>FETCH FIRST 22 ROWS ONLY</a:t>
            </a:r>
            <a:endParaRPr lang="en-US" altLang="en-US" sz="881" b="1">
              <a:solidFill>
                <a:srgbClr val="800000"/>
              </a:solidFill>
              <a:latin typeface="Times New Roman" panose="02020603050405020304" pitchFamily="18" charset="0"/>
            </a:endParaRPr>
          </a:p>
        </p:txBody>
      </p:sp>
      <p:sp>
        <p:nvSpPr>
          <p:cNvPr id="163848" name="Rectangle 6"/>
          <p:cNvSpPr>
            <a:spLocks noChangeArrowheads="1"/>
          </p:cNvSpPr>
          <p:nvPr/>
        </p:nvSpPr>
        <p:spPr bwMode="black">
          <a:xfrm>
            <a:off x="4285832" y="3140322"/>
            <a:ext cx="3725568" cy="131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lstStyle>
            <a:lvl1pPr marL="379413" indent="-379413"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buClrTx/>
              <a:buSzTx/>
              <a:buFontTx/>
              <a:buChar char="•"/>
            </a:pPr>
            <a:r>
              <a:rPr lang="en-US" altLang="en-US" sz="1300" dirty="0">
                <a:solidFill>
                  <a:schemeClr val="bg1"/>
                </a:solidFill>
                <a:latin typeface="+mn-lt"/>
              </a:rPr>
              <a:t>Optimizer now chooses Matching Index Access (first probe .004 sec)</a:t>
            </a:r>
          </a:p>
          <a:p>
            <a:pPr>
              <a:buClrTx/>
              <a:buSzTx/>
              <a:buFontTx/>
              <a:buChar char="•"/>
            </a:pPr>
            <a:r>
              <a:rPr lang="en-US" altLang="en-US" sz="1300" dirty="0">
                <a:solidFill>
                  <a:schemeClr val="bg1"/>
                </a:solidFill>
                <a:latin typeface="+mn-lt"/>
              </a:rPr>
              <a:t>No materialization</a:t>
            </a:r>
          </a:p>
          <a:p>
            <a:pPr>
              <a:buClrTx/>
              <a:buSzTx/>
              <a:buFontTx/>
              <a:buChar char="•"/>
            </a:pPr>
            <a:r>
              <a:rPr lang="en-US" altLang="en-US" sz="1300" dirty="0">
                <a:solidFill>
                  <a:schemeClr val="bg1"/>
                </a:solidFill>
                <a:latin typeface="+mn-lt"/>
              </a:rPr>
              <a:t>Cursor closed after 22 items displayed (22 * .0008 repetitive access)</a:t>
            </a:r>
          </a:p>
          <a:p>
            <a:pPr>
              <a:buClrTx/>
              <a:buSzTx/>
              <a:buFontTx/>
              <a:buChar char="•"/>
            </a:pPr>
            <a:r>
              <a:rPr lang="en-US" altLang="en-US" sz="1220" b="1" dirty="0">
                <a:solidFill>
                  <a:schemeClr val="bg1"/>
                </a:solidFill>
                <a:latin typeface="Times New Roman" panose="02020603050405020304" pitchFamily="18" charset="0"/>
              </a:rPr>
              <a:t>.004 + .017 = .021 sec</a:t>
            </a:r>
          </a:p>
        </p:txBody>
      </p:sp>
      <p:sp>
        <p:nvSpPr>
          <p:cNvPr id="163849" name="WordArt 7"/>
          <p:cNvSpPr>
            <a:spLocks noChangeArrowheads="1" noChangeShapeType="1" noTextEdit="1"/>
          </p:cNvSpPr>
          <p:nvPr/>
        </p:nvSpPr>
        <p:spPr bwMode="auto">
          <a:xfrm>
            <a:off x="2050277" y="1142522"/>
            <a:ext cx="1676129" cy="364704"/>
          </a:xfrm>
          <a:prstGeom prst="rect">
            <a:avLst/>
          </a:prstGeom>
        </p:spPr>
        <p:txBody>
          <a:bodyPr wrap="none" fromWordArt="1">
            <a:prstTxWarp prst="textPlain">
              <a:avLst>
                <a:gd name="adj" fmla="val 50000"/>
              </a:avLst>
            </a:prstTxWarp>
          </a:bodyPr>
          <a:lstStyle/>
          <a:p>
            <a:pPr algn="ctr"/>
            <a:r>
              <a:rPr lang="en-US" sz="2440" i="1" kern="1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Query #1</a:t>
            </a:r>
          </a:p>
        </p:txBody>
      </p:sp>
      <p:sp>
        <p:nvSpPr>
          <p:cNvPr id="163850" name="WordArt 8"/>
          <p:cNvSpPr>
            <a:spLocks noChangeArrowheads="1" noChangeShapeType="1" noTextEdit="1"/>
          </p:cNvSpPr>
          <p:nvPr/>
        </p:nvSpPr>
        <p:spPr bwMode="auto">
          <a:xfrm>
            <a:off x="1590901" y="3086531"/>
            <a:ext cx="2464706" cy="363627"/>
          </a:xfrm>
          <a:prstGeom prst="rect">
            <a:avLst/>
          </a:prstGeom>
        </p:spPr>
        <p:txBody>
          <a:bodyPr wrap="none" fromWordArt="1">
            <a:prstTxWarp prst="textPlain">
              <a:avLst>
                <a:gd name="adj" fmla="val 50000"/>
              </a:avLst>
            </a:prstTxWarp>
          </a:bodyPr>
          <a:lstStyle/>
          <a:p>
            <a:pPr algn="ctr"/>
            <a:r>
              <a:rPr lang="en-US" sz="2440" i="1" kern="10">
                <a:ln w="9525">
                  <a:solidFill>
                    <a:srgbClr val="000000"/>
                  </a:solidFill>
                  <a:round/>
                  <a:headEnd/>
                  <a:tailEnd/>
                </a:ln>
                <a:solidFill>
                  <a:srgbClr val="FFFFFF"/>
                </a:solidFill>
                <a:effectLst>
                  <a:outerShdw dist="35921" dir="2700000" algn="ctr" rotWithShape="0">
                    <a:srgbClr val="808080"/>
                  </a:outerShdw>
                </a:effectLst>
                <a:latin typeface="Arial Black" panose="020B0A04020102020204" pitchFamily="34" charset="0"/>
              </a:rPr>
              <a:t>Query #1 Tuned</a:t>
            </a:r>
          </a:p>
        </p:txBody>
      </p:sp>
    </p:spTree>
    <p:extLst>
      <p:ext uri="{BB962C8B-B14F-4D97-AF65-F5344CB8AC3E}">
        <p14:creationId xmlns:p14="http://schemas.microsoft.com/office/powerpoint/2010/main" val="28421390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2"/>
          <p:cNvSpPr>
            <a:spLocks noGrp="1" noChangeArrowheads="1"/>
          </p:cNvSpPr>
          <p:nvPr>
            <p:ph type="title"/>
          </p:nvPr>
        </p:nvSpPr>
        <p:spPr/>
        <p:txBody>
          <a:bodyPr/>
          <a:lstStyle/>
          <a:p>
            <a:pPr eaLnBrk="1" hangingPunct="1"/>
            <a:r>
              <a:rPr lang="en-US" altLang="en-US"/>
              <a:t>No Operation (No Op)</a:t>
            </a:r>
          </a:p>
        </p:txBody>
      </p:sp>
      <p:sp>
        <p:nvSpPr>
          <p:cNvPr id="2183171" name="Rectangle 3"/>
          <p:cNvSpPr>
            <a:spLocks noGrp="1" noChangeArrowheads="1"/>
          </p:cNvSpPr>
          <p:nvPr>
            <p:ph type="body" sz="half" idx="1"/>
          </p:nvPr>
        </p:nvSpPr>
        <p:spPr>
          <a:xfrm>
            <a:off x="1418769" y="1136067"/>
            <a:ext cx="6096678" cy="3759995"/>
          </a:xfrm>
        </p:spPr>
        <p:txBody>
          <a:bodyPr/>
          <a:lstStyle/>
          <a:p>
            <a:pPr defTabSz="619689">
              <a:defRPr/>
            </a:pPr>
            <a:r>
              <a:rPr lang="en-US" sz="2101" dirty="0"/>
              <a:t>+0, CONCAT ‘ ‘ also –0, *1, /1</a:t>
            </a:r>
          </a:p>
          <a:p>
            <a:pPr marL="503497" lvl="1" indent="-193653" defTabSz="619689">
              <a:defRPr/>
            </a:pPr>
            <a:r>
              <a:rPr lang="en-US" sz="1830" dirty="0"/>
              <a:t>Place no op next to predicate</a:t>
            </a:r>
          </a:p>
          <a:p>
            <a:pPr marL="503497" lvl="1" indent="-193653" defTabSz="619689">
              <a:defRPr/>
            </a:pPr>
            <a:r>
              <a:rPr lang="en-US" sz="1830" dirty="0"/>
              <a:t>Use as many as needed</a:t>
            </a:r>
          </a:p>
          <a:p>
            <a:pPr marL="503497" lvl="1" indent="-193653" defTabSz="619689">
              <a:defRPr/>
            </a:pPr>
            <a:r>
              <a:rPr lang="en-US" sz="1830" dirty="0"/>
              <a:t>Discourages index access, however, preserves Stage 1</a:t>
            </a:r>
          </a:p>
          <a:p>
            <a:pPr marL="503497" lvl="1" indent="-193653" defTabSz="619689">
              <a:defRPr/>
            </a:pPr>
            <a:r>
              <a:rPr lang="en-US" sz="1830" dirty="0"/>
              <a:t>Can Alter table join sequence</a:t>
            </a:r>
          </a:p>
          <a:p>
            <a:pPr marL="503497" lvl="1" indent="-193653" defTabSz="619689">
              <a:defRPr/>
            </a:pPr>
            <a:r>
              <a:rPr lang="en-US" sz="1830" dirty="0"/>
              <a:t>Can fine tune a given access path</a:t>
            </a:r>
          </a:p>
          <a:p>
            <a:pPr marL="503497" lvl="1" indent="-193653" defTabSz="619689">
              <a:defRPr/>
            </a:pPr>
            <a:r>
              <a:rPr lang="en-US" sz="1830" dirty="0"/>
              <a:t>Can request a table scan</a:t>
            </a:r>
          </a:p>
          <a:p>
            <a:pPr marL="503497" lvl="1" indent="-193653" defTabSz="619689">
              <a:defRPr/>
            </a:pPr>
            <a:r>
              <a:rPr lang="en-US" sz="1830" dirty="0"/>
              <a:t>Works at the predicate level</a:t>
            </a:r>
          </a:p>
        </p:txBody>
      </p:sp>
      <p:pic>
        <p:nvPicPr>
          <p:cNvPr id="165894" name="Picture 4" descr="j0318126"/>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43366" y="337808"/>
            <a:ext cx="1136067" cy="1096261"/>
          </a:xfrm>
        </p:spPr>
      </p:pic>
      <p:sp>
        <p:nvSpPr>
          <p:cNvPr id="165890"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7468">
              <a:spcBef>
                <a:spcPct val="20000"/>
              </a:spcBef>
              <a:buClr>
                <a:schemeClr val="tx1"/>
              </a:buClr>
              <a:buSzPct val="70000"/>
              <a:buFont typeface="Monotype Sorts"/>
              <a:buChar char="w"/>
              <a:defRPr sz="2372">
                <a:solidFill>
                  <a:schemeClr val="tx1"/>
                </a:solidFill>
                <a:latin typeface="Arial" panose="020B0604020202020204" pitchFamily="34" charset="0"/>
              </a:defRPr>
            </a:lvl1pPr>
            <a:lvl2pPr marL="503497" indent="-193653" defTabSz="687468">
              <a:spcBef>
                <a:spcPct val="20000"/>
              </a:spcBef>
              <a:buChar char="»"/>
              <a:defRPr sz="2101">
                <a:solidFill>
                  <a:schemeClr val="tx1"/>
                </a:solidFill>
                <a:latin typeface="Arial" panose="020B0604020202020204" pitchFamily="34" charset="0"/>
              </a:defRPr>
            </a:lvl2pPr>
            <a:lvl3pPr marL="774611" indent="-154922" defTabSz="687468">
              <a:spcBef>
                <a:spcPct val="20000"/>
              </a:spcBef>
              <a:buChar char="•"/>
              <a:defRPr sz="1830">
                <a:solidFill>
                  <a:schemeClr val="tx1"/>
                </a:solidFill>
                <a:latin typeface="Arial" panose="020B0604020202020204" pitchFamily="34" charset="0"/>
              </a:defRPr>
            </a:lvl3pPr>
            <a:lvl4pPr marL="1084456" indent="-154922" defTabSz="687468">
              <a:spcBef>
                <a:spcPct val="20000"/>
              </a:spcBef>
              <a:buChar char="–"/>
              <a:defRPr sz="1491">
                <a:solidFill>
                  <a:schemeClr val="tx1"/>
                </a:solidFill>
                <a:latin typeface="Arial" panose="020B0604020202020204" pitchFamily="34" charset="0"/>
              </a:defRPr>
            </a:lvl4pPr>
            <a:lvl5pPr marL="1394300" indent="-154922" defTabSz="687468">
              <a:spcBef>
                <a:spcPct val="20000"/>
              </a:spcBef>
              <a:buChar char="»"/>
              <a:defRPr sz="1491">
                <a:solidFill>
                  <a:schemeClr val="tx1"/>
                </a:solidFill>
                <a:latin typeface="Arial" panose="020B0604020202020204" pitchFamily="34" charset="0"/>
              </a:defRPr>
            </a:lvl5pPr>
            <a:lvl6pPr marL="1704144" indent="-154922" defTabSz="687468" eaLnBrk="0" fontAlgn="base" hangingPunct="0">
              <a:spcBef>
                <a:spcPct val="20000"/>
              </a:spcBef>
              <a:spcAft>
                <a:spcPct val="0"/>
              </a:spcAft>
              <a:buChar char="»"/>
              <a:defRPr sz="1491">
                <a:solidFill>
                  <a:schemeClr val="tx1"/>
                </a:solidFill>
                <a:latin typeface="Arial" panose="020B0604020202020204" pitchFamily="34" charset="0"/>
              </a:defRPr>
            </a:lvl6pPr>
            <a:lvl7pPr marL="2013989" indent="-154922" defTabSz="687468" eaLnBrk="0" fontAlgn="base" hangingPunct="0">
              <a:spcBef>
                <a:spcPct val="20000"/>
              </a:spcBef>
              <a:spcAft>
                <a:spcPct val="0"/>
              </a:spcAft>
              <a:buChar char="»"/>
              <a:defRPr sz="1491">
                <a:solidFill>
                  <a:schemeClr val="tx1"/>
                </a:solidFill>
                <a:latin typeface="Arial" panose="020B0604020202020204" pitchFamily="34" charset="0"/>
              </a:defRPr>
            </a:lvl7pPr>
            <a:lvl8pPr marL="2323833" indent="-154922" defTabSz="687468" eaLnBrk="0" fontAlgn="base" hangingPunct="0">
              <a:spcBef>
                <a:spcPct val="20000"/>
              </a:spcBef>
              <a:spcAft>
                <a:spcPct val="0"/>
              </a:spcAft>
              <a:buChar char="»"/>
              <a:defRPr sz="1491">
                <a:solidFill>
                  <a:schemeClr val="tx1"/>
                </a:solidFill>
                <a:latin typeface="Arial" panose="020B0604020202020204" pitchFamily="34" charset="0"/>
              </a:defRPr>
            </a:lvl8pPr>
            <a:lvl9pPr marL="2633678" indent="-154922" defTabSz="687468" eaLnBrk="0" fontAlgn="base" hangingPunct="0">
              <a:spcBef>
                <a:spcPct val="20000"/>
              </a:spcBef>
              <a:spcAft>
                <a:spcPct val="0"/>
              </a:spcAft>
              <a:buChar char="»"/>
              <a:defRPr sz="1491">
                <a:solidFill>
                  <a:schemeClr val="tx1"/>
                </a:solidFill>
                <a:latin typeface="Arial" panose="020B0604020202020204" pitchFamily="34" charset="0"/>
              </a:defRPr>
            </a:lvl9pPr>
          </a:lstStyle>
          <a:p>
            <a:pPr>
              <a:spcBef>
                <a:spcPct val="0"/>
              </a:spcBef>
              <a:buClrTx/>
              <a:buSzTx/>
              <a:buFontTx/>
              <a:buNone/>
            </a:pPr>
            <a:fld id="{305BA34E-6340-4214-8998-CD16198930C1}" type="slidenum">
              <a:rPr lang="en-US" altLang="en-US" sz="1084"/>
              <a:pPr>
                <a:spcBef>
                  <a:spcPct val="0"/>
                </a:spcBef>
                <a:buClrTx/>
                <a:buSzTx/>
                <a:buFontTx/>
                <a:buNone/>
              </a:pPr>
              <a:t>43</a:t>
            </a:fld>
            <a:endParaRPr lang="en-US" altLang="en-US" sz="1084"/>
          </a:p>
        </p:txBody>
      </p:sp>
      <p:sp>
        <p:nvSpPr>
          <p:cNvPr id="165895" name="AutoShape 5"/>
          <p:cNvSpPr>
            <a:spLocks noChangeArrowheads="1"/>
          </p:cNvSpPr>
          <p:nvPr/>
        </p:nvSpPr>
        <p:spPr bwMode="ltGray">
          <a:xfrm>
            <a:off x="5966265" y="3398518"/>
            <a:ext cx="2045135" cy="1600822"/>
          </a:xfrm>
          <a:prstGeom prst="cloudCallout">
            <a:avLst>
              <a:gd name="adj1" fmla="val -69935"/>
              <a:gd name="adj2" fmla="val -72245"/>
            </a:avLst>
          </a:prstGeom>
          <a:gradFill rotWithShape="0">
            <a:gsLst>
              <a:gs pos="0">
                <a:schemeClr val="bg1"/>
              </a:gs>
              <a:gs pos="100000">
                <a:schemeClr val="accent1"/>
              </a:gs>
            </a:gsLst>
            <a:path path="rect">
              <a:fillToRect l="50000" t="50000" r="50000" b="50000"/>
            </a:path>
          </a:gradFill>
          <a:ln w="12700">
            <a:solidFill>
              <a:schemeClr val="tx1"/>
            </a:solidFill>
            <a:round/>
            <a:headEnd/>
            <a:tailEnd/>
          </a:ln>
        </p:spPr>
        <p:txBody>
          <a:bodyPr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220">
                <a:solidFill>
                  <a:srgbClr val="000000"/>
                </a:solidFill>
              </a:rPr>
              <a:t>Does not Benefit DB2 on Linux, UNIX or Windows</a:t>
            </a:r>
          </a:p>
        </p:txBody>
      </p:sp>
    </p:spTree>
    <p:extLst>
      <p:ext uri="{BB962C8B-B14F-4D97-AF65-F5344CB8AC3E}">
        <p14:creationId xmlns:p14="http://schemas.microsoft.com/office/powerpoint/2010/main" val="3609925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0" name="Rectangle 2"/>
          <p:cNvSpPr>
            <a:spLocks noGrp="1" noChangeArrowheads="1"/>
          </p:cNvSpPr>
          <p:nvPr>
            <p:ph type="title"/>
          </p:nvPr>
        </p:nvSpPr>
        <p:spPr/>
        <p:txBody>
          <a:bodyPr/>
          <a:lstStyle/>
          <a:p>
            <a:pPr eaLnBrk="1" hangingPunct="1"/>
            <a:r>
              <a:rPr lang="en-US" altLang="en-US"/>
              <a:t>No Op Example </a:t>
            </a:r>
            <a:r>
              <a:rPr lang="en-US" altLang="en-US" sz="2779"/>
              <a:t>CONCAT </a:t>
            </a:r>
            <a:r>
              <a:rPr lang="en-US" altLang="en-US"/>
              <a:t>‘ ‘</a:t>
            </a:r>
          </a:p>
        </p:txBody>
      </p:sp>
      <p:sp>
        <p:nvSpPr>
          <p:cNvPr id="167941" name="Rectangle 3"/>
          <p:cNvSpPr>
            <a:spLocks noChangeArrowheads="1"/>
          </p:cNvSpPr>
          <p:nvPr/>
        </p:nvSpPr>
        <p:spPr bwMode="black">
          <a:xfrm>
            <a:off x="4629019" y="1771878"/>
            <a:ext cx="3267269" cy="131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lstStyle>
            <a:lvl1pPr marL="379413" indent="-379413"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buClrTx/>
              <a:buSzTx/>
              <a:buFont typeface="Wingdings" panose="05000000000000000000" pitchFamily="2" charset="2"/>
              <a:buChar char="§"/>
            </a:pPr>
            <a:r>
              <a:rPr lang="en-US" altLang="en-US" sz="1400" dirty="0">
                <a:solidFill>
                  <a:schemeClr val="bg1"/>
                </a:solidFill>
                <a:latin typeface="+mn-lt"/>
              </a:rPr>
              <a:t>Optimizer chooses Multiple Index Access</a:t>
            </a:r>
          </a:p>
          <a:p>
            <a:pPr>
              <a:buClrTx/>
              <a:buSzTx/>
              <a:buFont typeface="Wingdings" panose="05000000000000000000" pitchFamily="2" charset="2"/>
              <a:buChar char="§"/>
            </a:pPr>
            <a:r>
              <a:rPr lang="en-US" altLang="en-US" sz="1400" dirty="0">
                <a:solidFill>
                  <a:schemeClr val="bg1"/>
                </a:solidFill>
                <a:latin typeface="+mn-lt"/>
              </a:rPr>
              <a:t>The table contains 100,000 rows and there are only 6 regions</a:t>
            </a:r>
          </a:p>
          <a:p>
            <a:pPr>
              <a:buClrTx/>
              <a:buSzTx/>
              <a:buFont typeface="Wingdings" panose="05000000000000000000" pitchFamily="2" charset="2"/>
              <a:buChar char="§"/>
            </a:pPr>
            <a:r>
              <a:rPr lang="en-US" altLang="en-US" sz="1400" dirty="0">
                <a:solidFill>
                  <a:schemeClr val="bg1"/>
                </a:solidFill>
                <a:latin typeface="+mn-lt"/>
              </a:rPr>
              <a:t>Region range qualifies 2/3 of table</a:t>
            </a:r>
          </a:p>
          <a:p>
            <a:pPr>
              <a:buClrTx/>
              <a:buSzTx/>
              <a:buFont typeface="Wingdings" panose="05000000000000000000" pitchFamily="2" charset="2"/>
              <a:buChar char="§"/>
            </a:pPr>
            <a:r>
              <a:rPr lang="en-US" altLang="en-US" sz="1400" dirty="0">
                <a:solidFill>
                  <a:schemeClr val="bg1"/>
                </a:solidFill>
                <a:latin typeface="+mn-lt"/>
              </a:rPr>
              <a:t>&lt;.1sec response time required</a:t>
            </a:r>
          </a:p>
          <a:p>
            <a:pPr>
              <a:buClrTx/>
              <a:buSzTx/>
              <a:buFont typeface="Wingdings" panose="05000000000000000000" pitchFamily="2" charset="2"/>
              <a:buChar char="§"/>
            </a:pPr>
            <a:r>
              <a:rPr lang="en-US" altLang="en-US" sz="1400" dirty="0">
                <a:solidFill>
                  <a:schemeClr val="bg1"/>
                </a:solidFill>
                <a:latin typeface="+mn-lt"/>
              </a:rPr>
              <a:t>No Op allows Multiple Index Access to continue on first 2 indexes</a:t>
            </a:r>
          </a:p>
          <a:p>
            <a:pPr>
              <a:buClrTx/>
              <a:buSzTx/>
              <a:buFont typeface="Wingdings" panose="05000000000000000000" pitchFamily="2" charset="2"/>
              <a:buChar char="§"/>
            </a:pPr>
            <a:r>
              <a:rPr lang="en-US" altLang="en-US" sz="1400" dirty="0">
                <a:solidFill>
                  <a:schemeClr val="bg1"/>
                </a:solidFill>
                <a:latin typeface="+mn-lt"/>
              </a:rPr>
              <a:t>Two Matching index accesses, two small Rid sorts, &amp; Rid intersection</a:t>
            </a:r>
          </a:p>
          <a:p>
            <a:pPr marL="0" indent="0">
              <a:buClrTx/>
              <a:buSzTx/>
              <a:buNone/>
            </a:pPr>
            <a:endParaRPr lang="en-US" altLang="en-US" sz="1491" dirty="0">
              <a:solidFill>
                <a:schemeClr val="bg1"/>
              </a:solidFill>
              <a:latin typeface="Times New Roman" panose="02020603050405020304" pitchFamily="18" charset="0"/>
            </a:endParaRPr>
          </a:p>
        </p:txBody>
      </p:sp>
      <p:sp>
        <p:nvSpPr>
          <p:cNvPr id="167942" name="Rectangle 4"/>
          <p:cNvSpPr>
            <a:spLocks noChangeArrowheads="1"/>
          </p:cNvSpPr>
          <p:nvPr/>
        </p:nvSpPr>
        <p:spPr bwMode="ltGray">
          <a:xfrm>
            <a:off x="1247714" y="1771877"/>
            <a:ext cx="2989550" cy="1828896"/>
          </a:xfrm>
          <a:prstGeom prst="rect">
            <a:avLst/>
          </a:prstGeom>
          <a:solidFill>
            <a:schemeClr val="bg1"/>
          </a:solidFill>
          <a:ln w="9525">
            <a:solidFill>
              <a:schemeClr val="tx1"/>
            </a:solidFill>
            <a:miter lim="800000"/>
            <a:headEnd/>
            <a:tailEnd/>
          </a:ln>
        </p:spPr>
        <p:txBody>
          <a:bodyPr wrap="none" lIns="68697" tIns="34348" rIns="68697" bIns="34348"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kumimoji="1" lang="en-US" altLang="en-US" sz="1220" b="1" dirty="0">
                <a:latin typeface="Tahoma" panose="020B0604030504040204" pitchFamily="34" charset="0"/>
              </a:rPr>
              <a:t>SELECT  S.QTY_SOLD</a:t>
            </a:r>
          </a:p>
          <a:p>
            <a:pPr>
              <a:spcBef>
                <a:spcPct val="0"/>
              </a:spcBef>
              <a:buClrTx/>
              <a:buSzTx/>
              <a:buFontTx/>
              <a:buNone/>
            </a:pPr>
            <a:r>
              <a:rPr kumimoji="1" lang="en-US" altLang="en-US" sz="1220" b="1" dirty="0">
                <a:latin typeface="Tahoma" panose="020B0604030504040204" pitchFamily="34" charset="0"/>
              </a:rPr>
              <a:t>	, S.ITEM_NO</a:t>
            </a:r>
          </a:p>
          <a:p>
            <a:pPr>
              <a:spcBef>
                <a:spcPct val="0"/>
              </a:spcBef>
              <a:buClrTx/>
              <a:buSzTx/>
              <a:buFontTx/>
              <a:buNone/>
            </a:pPr>
            <a:r>
              <a:rPr kumimoji="1" lang="en-US" altLang="en-US" sz="1220" b="1" dirty="0">
                <a:latin typeface="Tahoma" panose="020B0604030504040204" pitchFamily="34" charset="0"/>
              </a:rPr>
              <a:t>	, S.ITEM_NAME</a:t>
            </a:r>
          </a:p>
          <a:p>
            <a:pPr>
              <a:spcBef>
                <a:spcPct val="0"/>
              </a:spcBef>
              <a:buClrTx/>
              <a:buSzTx/>
              <a:buFontTx/>
              <a:buNone/>
            </a:pPr>
            <a:r>
              <a:rPr kumimoji="1" lang="en-US" altLang="en-US" sz="1220" b="1" dirty="0">
                <a:latin typeface="Tahoma" panose="020B0604030504040204" pitchFamily="34" charset="0"/>
              </a:rPr>
              <a:t>FROM 	SALE S</a:t>
            </a:r>
          </a:p>
          <a:p>
            <a:pPr>
              <a:spcBef>
                <a:spcPct val="0"/>
              </a:spcBef>
              <a:buClrTx/>
              <a:buSzTx/>
              <a:buFontTx/>
              <a:buNone/>
            </a:pPr>
            <a:r>
              <a:rPr kumimoji="1" lang="en-US" altLang="en-US" sz="1220" b="1" dirty="0">
                <a:latin typeface="Tahoma" panose="020B0604030504040204" pitchFamily="34" charset="0"/>
              </a:rPr>
              <a:t>WHERE   S.SALES_ID &gt; 44</a:t>
            </a:r>
          </a:p>
          <a:p>
            <a:pPr>
              <a:spcBef>
                <a:spcPct val="0"/>
              </a:spcBef>
              <a:buClrTx/>
              <a:buSzTx/>
              <a:buFontTx/>
              <a:buNone/>
            </a:pPr>
            <a:r>
              <a:rPr kumimoji="1" lang="en-US" altLang="en-US" sz="1220" b="1" dirty="0">
                <a:latin typeface="Tahoma" panose="020B0604030504040204" pitchFamily="34" charset="0"/>
              </a:rPr>
              <a:t>      AND	S.MNGR = :</a:t>
            </a:r>
            <a:r>
              <a:rPr kumimoji="1" lang="en-US" altLang="en-US" sz="1220" b="1" dirty="0" err="1">
                <a:latin typeface="Tahoma" panose="020B0604030504040204" pitchFamily="34" charset="0"/>
              </a:rPr>
              <a:t>hv-mngr</a:t>
            </a:r>
            <a:endParaRPr kumimoji="1" lang="en-US" altLang="en-US" sz="1220" b="1" dirty="0">
              <a:latin typeface="Tahoma" panose="020B0604030504040204" pitchFamily="34" charset="0"/>
            </a:endParaRPr>
          </a:p>
          <a:p>
            <a:pPr>
              <a:spcBef>
                <a:spcPct val="0"/>
              </a:spcBef>
              <a:buClrTx/>
              <a:buSzTx/>
              <a:buFontTx/>
              <a:buNone/>
            </a:pPr>
            <a:r>
              <a:rPr kumimoji="1" lang="en-US" altLang="en-US" sz="1220" b="1" dirty="0">
                <a:latin typeface="Tahoma" panose="020B0604030504040204" pitchFamily="34" charset="0"/>
              </a:rPr>
              <a:t>      AND	S.REGION BETWEEN</a:t>
            </a:r>
            <a:br>
              <a:rPr kumimoji="1" lang="en-US" altLang="en-US" sz="1220" b="1" dirty="0">
                <a:latin typeface="Tahoma" panose="020B0604030504040204" pitchFamily="34" charset="0"/>
              </a:rPr>
            </a:br>
            <a:r>
              <a:rPr kumimoji="1" lang="en-US" altLang="en-US" sz="1220" b="1" dirty="0">
                <a:latin typeface="Tahoma" panose="020B0604030504040204" pitchFamily="34" charset="0"/>
              </a:rPr>
              <a:t>	 :</a:t>
            </a:r>
            <a:r>
              <a:rPr kumimoji="1" lang="en-US" altLang="en-US" sz="1220" b="1" dirty="0" err="1">
                <a:latin typeface="Tahoma" panose="020B0604030504040204" pitchFamily="34" charset="0"/>
              </a:rPr>
              <a:t>hvlo</a:t>
            </a:r>
            <a:r>
              <a:rPr kumimoji="1" lang="en-US" altLang="en-US" sz="1220" b="1" dirty="0">
                <a:latin typeface="Tahoma" panose="020B0604030504040204" pitchFamily="34" charset="0"/>
              </a:rPr>
              <a:t> AND :</a:t>
            </a:r>
            <a:r>
              <a:rPr kumimoji="1" lang="en-US" altLang="en-US" sz="1220" b="1" dirty="0" err="1">
                <a:latin typeface="Tahoma" panose="020B0604030504040204" pitchFamily="34" charset="0"/>
              </a:rPr>
              <a:t>hvhi</a:t>
            </a:r>
            <a:endParaRPr kumimoji="1" lang="en-US" altLang="en-US" sz="1220" b="1" dirty="0">
              <a:latin typeface="Tahoma" panose="020B0604030504040204" pitchFamily="34" charset="0"/>
            </a:endParaRPr>
          </a:p>
          <a:p>
            <a:pPr>
              <a:spcBef>
                <a:spcPct val="0"/>
              </a:spcBef>
              <a:buClrTx/>
              <a:buSzTx/>
              <a:buFontTx/>
              <a:buNone/>
            </a:pPr>
            <a:r>
              <a:rPr kumimoji="1" lang="en-US" altLang="en-US" sz="1220" b="1" dirty="0">
                <a:latin typeface="Tahoma" panose="020B0604030504040204" pitchFamily="34" charset="0"/>
              </a:rPr>
              <a:t>ORDER BY S.REGION</a:t>
            </a:r>
          </a:p>
        </p:txBody>
      </p:sp>
      <p:sp>
        <p:nvSpPr>
          <p:cNvPr id="167943" name="Text Box 5"/>
          <p:cNvSpPr txBox="1">
            <a:spLocks noChangeArrowheads="1"/>
          </p:cNvSpPr>
          <p:nvPr/>
        </p:nvSpPr>
        <p:spPr bwMode="auto">
          <a:xfrm>
            <a:off x="1128785" y="1371672"/>
            <a:ext cx="2769264" cy="277885"/>
          </a:xfrm>
          <a:prstGeom prst="rect">
            <a:avLst/>
          </a:prstGeom>
          <a:gradFill rotWithShape="0">
            <a:gsLst>
              <a:gs pos="0">
                <a:srgbClr val="F7FC1E"/>
              </a:gs>
              <a:gs pos="50000">
                <a:srgbClr val="FFFFFF"/>
              </a:gs>
              <a:gs pos="100000">
                <a:srgbClr val="F7FC1E"/>
              </a:gs>
            </a:gsLst>
            <a:lin ang="5400000" scaled="1"/>
          </a:gradFill>
          <a:ln w="12700">
            <a:solidFill>
              <a:schemeClr val="bg2"/>
            </a:solidFill>
            <a:miter lim="800000"/>
            <a:headEnd/>
            <a:tailEnd/>
          </a:ln>
          <a:effectLst>
            <a:outerShdw sy="50000" kx="2453608" algn="bl" rotWithShape="0">
              <a:srgbClr val="C0C0C0"/>
            </a:outerShdw>
          </a:effectLst>
        </p:spPr>
        <p:txBody>
          <a:bodyPr wrap="none" lIns="68697" tIns="34348" rIns="68697" bIns="34348">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355" b="1">
                <a:solidFill>
                  <a:srgbClr val="000000"/>
                </a:solidFill>
                <a:latin typeface="Times New Roman" panose="02020603050405020304" pitchFamily="18" charset="0"/>
              </a:rPr>
              <a:t>SALES_ID.MNGR.REGION Index</a:t>
            </a:r>
          </a:p>
        </p:txBody>
      </p:sp>
      <p:sp>
        <p:nvSpPr>
          <p:cNvPr id="167944" name="Rectangle 6"/>
          <p:cNvSpPr>
            <a:spLocks noChangeArrowheads="1"/>
          </p:cNvSpPr>
          <p:nvPr/>
        </p:nvSpPr>
        <p:spPr bwMode="auto">
          <a:xfrm>
            <a:off x="4109858" y="1371672"/>
            <a:ext cx="1153437" cy="277885"/>
          </a:xfrm>
          <a:prstGeom prst="rect">
            <a:avLst/>
          </a:prstGeom>
          <a:gradFill rotWithShape="0">
            <a:gsLst>
              <a:gs pos="0">
                <a:srgbClr val="E20C9B"/>
              </a:gs>
              <a:gs pos="50000">
                <a:srgbClr val="FFFFFF"/>
              </a:gs>
              <a:gs pos="100000">
                <a:srgbClr val="E20C9B"/>
              </a:gs>
            </a:gsLst>
            <a:lin ang="5400000" scaled="1"/>
          </a:gradFill>
          <a:ln>
            <a:noFill/>
          </a:ln>
          <a:effectLst>
            <a:outerShdw sy="50000" kx="2453608" algn="bl" rotWithShape="0">
              <a:srgbClr val="C0C0C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68697" tIns="34348" rIns="68697" bIns="34348">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355" b="1">
                <a:solidFill>
                  <a:srgbClr val="000000"/>
                </a:solidFill>
                <a:latin typeface="Times New Roman" panose="02020603050405020304" pitchFamily="18" charset="0"/>
              </a:rPr>
              <a:t>MNGR Index</a:t>
            </a:r>
          </a:p>
        </p:txBody>
      </p:sp>
      <p:sp>
        <p:nvSpPr>
          <p:cNvPr id="167945" name="Rectangle 7"/>
          <p:cNvSpPr>
            <a:spLocks noChangeArrowheads="1"/>
          </p:cNvSpPr>
          <p:nvPr/>
        </p:nvSpPr>
        <p:spPr bwMode="auto">
          <a:xfrm>
            <a:off x="5427715" y="1371672"/>
            <a:ext cx="1307325" cy="277885"/>
          </a:xfrm>
          <a:prstGeom prst="rect">
            <a:avLst/>
          </a:prstGeom>
          <a:gradFill rotWithShape="0">
            <a:gsLst>
              <a:gs pos="0">
                <a:srgbClr val="10F090"/>
              </a:gs>
              <a:gs pos="50000">
                <a:srgbClr val="FFFFFF"/>
              </a:gs>
              <a:gs pos="100000">
                <a:srgbClr val="10F090"/>
              </a:gs>
            </a:gsLst>
            <a:lin ang="5400000" scaled="1"/>
          </a:gradFill>
          <a:ln>
            <a:noFill/>
          </a:ln>
          <a:effectLst>
            <a:outerShdw sy="50000" kx="2453608" algn="bl" rotWithShape="0">
              <a:srgbClr val="C0C0C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68697" tIns="34348" rIns="68697" bIns="34348">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355" b="1">
                <a:solidFill>
                  <a:srgbClr val="000000"/>
                </a:solidFill>
                <a:latin typeface="Times New Roman" panose="02020603050405020304" pitchFamily="18" charset="0"/>
              </a:rPr>
              <a:t>REGION Index</a:t>
            </a:r>
          </a:p>
        </p:txBody>
      </p:sp>
      <p:sp>
        <p:nvSpPr>
          <p:cNvPr id="167946" name="Rectangle 8"/>
          <p:cNvSpPr>
            <a:spLocks noChangeArrowheads="1"/>
          </p:cNvSpPr>
          <p:nvPr/>
        </p:nvSpPr>
        <p:spPr bwMode="ltGray">
          <a:xfrm>
            <a:off x="1304732" y="3600773"/>
            <a:ext cx="3324287" cy="1314653"/>
          </a:xfrm>
          <a:prstGeom prst="rect">
            <a:avLst/>
          </a:prstGeom>
          <a:solidFill>
            <a:schemeClr val="bg1"/>
          </a:solidFill>
          <a:ln w="9525">
            <a:solidFill>
              <a:schemeClr val="tx1"/>
            </a:solidFill>
            <a:miter lim="800000"/>
            <a:headEnd/>
            <a:tailEnd/>
          </a:ln>
        </p:spPr>
        <p:txBody>
          <a:bodyPr wrap="none" lIns="68697" tIns="34348" rIns="68697" bIns="34348"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kumimoji="1" lang="en-US" altLang="en-US" sz="1220" b="1">
                <a:latin typeface="Tahoma" panose="020B0604030504040204" pitchFamily="34" charset="0"/>
              </a:rPr>
              <a:t>…….</a:t>
            </a:r>
          </a:p>
          <a:p>
            <a:pPr>
              <a:spcBef>
                <a:spcPct val="0"/>
              </a:spcBef>
              <a:buClrTx/>
              <a:buSzTx/>
              <a:buFontTx/>
              <a:buNone/>
            </a:pPr>
            <a:r>
              <a:rPr kumimoji="1" lang="en-US" altLang="en-US" sz="1220" b="1">
                <a:latin typeface="Tahoma" panose="020B0604030504040204" pitchFamily="34" charset="0"/>
              </a:rPr>
              <a:t>FROM 	SALE S</a:t>
            </a:r>
          </a:p>
          <a:p>
            <a:pPr>
              <a:spcBef>
                <a:spcPct val="0"/>
              </a:spcBef>
              <a:buClrTx/>
              <a:buSzTx/>
              <a:buFontTx/>
              <a:buNone/>
            </a:pPr>
            <a:r>
              <a:rPr kumimoji="1" lang="en-US" altLang="en-US" sz="1220" b="1">
                <a:latin typeface="Tahoma" panose="020B0604030504040204" pitchFamily="34" charset="0"/>
              </a:rPr>
              <a:t>WHERE S.SALES_ID &gt; 44</a:t>
            </a:r>
          </a:p>
          <a:p>
            <a:pPr>
              <a:spcBef>
                <a:spcPct val="0"/>
              </a:spcBef>
              <a:buClrTx/>
              <a:buSzTx/>
              <a:buFontTx/>
              <a:buNone/>
            </a:pPr>
            <a:r>
              <a:rPr kumimoji="1" lang="en-US" altLang="en-US" sz="1220" b="1">
                <a:latin typeface="Tahoma" panose="020B0604030504040204" pitchFamily="34" charset="0"/>
              </a:rPr>
              <a:t>      AND	S.MNGR = :hv-mngr</a:t>
            </a:r>
          </a:p>
          <a:p>
            <a:pPr>
              <a:spcBef>
                <a:spcPct val="0"/>
              </a:spcBef>
              <a:buClrTx/>
              <a:buSzTx/>
              <a:buFontTx/>
              <a:buNone/>
            </a:pPr>
            <a:r>
              <a:rPr kumimoji="1" lang="en-US" altLang="en-US" sz="1220" b="1">
                <a:latin typeface="Tahoma" panose="020B0604030504040204" pitchFamily="34" charset="0"/>
              </a:rPr>
              <a:t>      AND	S.REGION BETWEEN</a:t>
            </a:r>
            <a:br>
              <a:rPr kumimoji="1" lang="en-US" altLang="en-US" sz="1220" b="1">
                <a:latin typeface="Tahoma" panose="020B0604030504040204" pitchFamily="34" charset="0"/>
              </a:rPr>
            </a:br>
            <a:r>
              <a:rPr kumimoji="1" lang="en-US" altLang="en-US" sz="1220" b="1">
                <a:latin typeface="Tahoma" panose="020B0604030504040204" pitchFamily="34" charset="0"/>
              </a:rPr>
              <a:t>	 :hvlo AND :hvhi </a:t>
            </a:r>
            <a:r>
              <a:rPr kumimoji="1" lang="en-US" altLang="en-US" sz="1220" b="1">
                <a:solidFill>
                  <a:srgbClr val="800000"/>
                </a:solidFill>
                <a:latin typeface="Tahoma" panose="020B0604030504040204" pitchFamily="34" charset="0"/>
              </a:rPr>
              <a:t>CONCAT ‘ ‘</a:t>
            </a:r>
          </a:p>
          <a:p>
            <a:pPr>
              <a:spcBef>
                <a:spcPct val="0"/>
              </a:spcBef>
              <a:buClrTx/>
              <a:buSzTx/>
              <a:buFontTx/>
              <a:buNone/>
            </a:pPr>
            <a:r>
              <a:rPr kumimoji="1" lang="en-US" altLang="en-US" sz="1220" b="1">
                <a:latin typeface="Tahoma" panose="020B0604030504040204" pitchFamily="34" charset="0"/>
              </a:rPr>
              <a:t>ORDER BY R.REGION</a:t>
            </a:r>
          </a:p>
        </p:txBody>
      </p:sp>
    </p:spTree>
    <p:extLst>
      <p:ext uri="{BB962C8B-B14F-4D97-AF65-F5344CB8AC3E}">
        <p14:creationId xmlns:p14="http://schemas.microsoft.com/office/powerpoint/2010/main" val="21233389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2"/>
          <p:cNvSpPr>
            <a:spLocks noGrp="1" noChangeArrowheads="1"/>
          </p:cNvSpPr>
          <p:nvPr>
            <p:ph type="title"/>
          </p:nvPr>
        </p:nvSpPr>
        <p:spPr/>
        <p:txBody>
          <a:bodyPr/>
          <a:lstStyle/>
          <a:p>
            <a:pPr eaLnBrk="1" hangingPunct="1"/>
            <a:r>
              <a:rPr lang="en-US" altLang="en-US"/>
              <a:t>No Op Example - Scan</a:t>
            </a:r>
          </a:p>
        </p:txBody>
      </p:sp>
      <p:sp>
        <p:nvSpPr>
          <p:cNvPr id="169989" name="Rectangle 3"/>
          <p:cNvSpPr>
            <a:spLocks noChangeArrowheads="1"/>
          </p:cNvSpPr>
          <p:nvPr/>
        </p:nvSpPr>
        <p:spPr bwMode="black">
          <a:xfrm>
            <a:off x="5069890" y="1771878"/>
            <a:ext cx="3267269" cy="131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lstStyle>
            <a:lvl1pPr marL="379413" indent="-379413"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buClrTx/>
              <a:buSzTx/>
              <a:buFontTx/>
              <a:buChar char="•"/>
            </a:pPr>
            <a:r>
              <a:rPr lang="en-US" altLang="en-US" sz="1400" dirty="0">
                <a:solidFill>
                  <a:schemeClr val="bg1"/>
                </a:solidFill>
                <a:latin typeface="+mn-lt"/>
              </a:rPr>
              <a:t>If you know the predicates do very little filtering, force a table scan</a:t>
            </a:r>
          </a:p>
          <a:p>
            <a:pPr>
              <a:buClrTx/>
              <a:buSzTx/>
              <a:buFontTx/>
              <a:buChar char="•"/>
            </a:pPr>
            <a:r>
              <a:rPr lang="en-US" altLang="en-US" sz="1400" dirty="0">
                <a:solidFill>
                  <a:schemeClr val="bg1"/>
                </a:solidFill>
                <a:latin typeface="+mn-lt"/>
              </a:rPr>
              <a:t>Use a No Op on every predicate</a:t>
            </a:r>
          </a:p>
          <a:p>
            <a:pPr>
              <a:buClrTx/>
              <a:buSzTx/>
              <a:buFontTx/>
              <a:buChar char="•"/>
            </a:pPr>
            <a:r>
              <a:rPr lang="en-US" altLang="en-US" sz="1400" dirty="0">
                <a:solidFill>
                  <a:schemeClr val="bg1"/>
                </a:solidFill>
                <a:latin typeface="+mn-lt"/>
              </a:rPr>
              <a:t>This forces a table scan</a:t>
            </a:r>
          </a:p>
          <a:p>
            <a:pPr>
              <a:buClrTx/>
              <a:buSzTx/>
              <a:buFontTx/>
              <a:buChar char="•"/>
            </a:pPr>
            <a:r>
              <a:rPr lang="en-US" altLang="en-US" sz="1400" dirty="0">
                <a:solidFill>
                  <a:schemeClr val="bg1"/>
                </a:solidFill>
                <a:latin typeface="+mn-lt"/>
              </a:rPr>
              <a:t>FOR FETCH ONLY encourages parallelism</a:t>
            </a:r>
          </a:p>
          <a:p>
            <a:pPr>
              <a:buClrTx/>
              <a:buSzTx/>
              <a:buFontTx/>
              <a:buChar char="•"/>
            </a:pPr>
            <a:r>
              <a:rPr lang="en-US" altLang="en-US" sz="1400" dirty="0">
                <a:solidFill>
                  <a:schemeClr val="bg1"/>
                </a:solidFill>
                <a:latin typeface="+mn-lt"/>
              </a:rPr>
              <a:t>WITH UR for read only tables to reduce CPU</a:t>
            </a:r>
          </a:p>
          <a:p>
            <a:pPr>
              <a:buClrTx/>
              <a:buSzTx/>
              <a:buFontTx/>
              <a:buChar char="•"/>
            </a:pPr>
            <a:endParaRPr lang="en-US" altLang="en-US" sz="1491" dirty="0">
              <a:solidFill>
                <a:schemeClr val="bg1"/>
              </a:solidFill>
              <a:latin typeface="Times New Roman" panose="02020603050405020304" pitchFamily="18" charset="0"/>
            </a:endParaRPr>
          </a:p>
        </p:txBody>
      </p:sp>
      <p:sp>
        <p:nvSpPr>
          <p:cNvPr id="169990" name="Rectangle 4"/>
          <p:cNvSpPr>
            <a:spLocks noChangeArrowheads="1"/>
          </p:cNvSpPr>
          <p:nvPr/>
        </p:nvSpPr>
        <p:spPr bwMode="ltGray">
          <a:xfrm>
            <a:off x="1247714" y="1771878"/>
            <a:ext cx="3671268" cy="2286119"/>
          </a:xfrm>
          <a:prstGeom prst="rect">
            <a:avLst/>
          </a:prstGeom>
          <a:solidFill>
            <a:schemeClr val="bg1"/>
          </a:solidFill>
          <a:ln w="9525">
            <a:solidFill>
              <a:schemeClr val="tx1"/>
            </a:solidFill>
            <a:miter lim="800000"/>
            <a:headEnd/>
            <a:tailEnd/>
          </a:ln>
        </p:spPr>
        <p:txBody>
          <a:bodyPr wrap="none" lIns="68697" tIns="34348" rIns="68697" bIns="34348"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kumimoji="1" lang="en-US" altLang="en-US" sz="1220" b="1" dirty="0">
                <a:latin typeface="Tahoma" panose="020B0604030504040204" pitchFamily="34" charset="0"/>
              </a:rPr>
              <a:t>SELECT  S.QTY_SOLD</a:t>
            </a:r>
          </a:p>
          <a:p>
            <a:pPr>
              <a:spcBef>
                <a:spcPct val="0"/>
              </a:spcBef>
              <a:buClrTx/>
              <a:buSzTx/>
              <a:buFontTx/>
              <a:buNone/>
            </a:pPr>
            <a:r>
              <a:rPr kumimoji="1" lang="en-US" altLang="en-US" sz="1220" b="1" dirty="0">
                <a:latin typeface="Tahoma" panose="020B0604030504040204" pitchFamily="34" charset="0"/>
              </a:rPr>
              <a:t>	, S.ITEM_NO</a:t>
            </a:r>
          </a:p>
          <a:p>
            <a:pPr>
              <a:spcBef>
                <a:spcPct val="0"/>
              </a:spcBef>
              <a:buClrTx/>
              <a:buSzTx/>
              <a:buFontTx/>
              <a:buNone/>
            </a:pPr>
            <a:r>
              <a:rPr kumimoji="1" lang="en-US" altLang="en-US" sz="1220" b="1" dirty="0">
                <a:latin typeface="Tahoma" panose="020B0604030504040204" pitchFamily="34" charset="0"/>
              </a:rPr>
              <a:t>	, S.ITEM_NAME</a:t>
            </a:r>
          </a:p>
          <a:p>
            <a:pPr>
              <a:spcBef>
                <a:spcPct val="0"/>
              </a:spcBef>
              <a:buClrTx/>
              <a:buSzTx/>
              <a:buFontTx/>
              <a:buNone/>
            </a:pPr>
            <a:r>
              <a:rPr kumimoji="1" lang="en-US" altLang="en-US" sz="1220" b="1" dirty="0">
                <a:latin typeface="Tahoma" panose="020B0604030504040204" pitchFamily="34" charset="0"/>
              </a:rPr>
              <a:t>FROM 	SALE S</a:t>
            </a:r>
          </a:p>
          <a:p>
            <a:pPr>
              <a:spcBef>
                <a:spcPct val="0"/>
              </a:spcBef>
              <a:buClrTx/>
              <a:buSzTx/>
              <a:buFontTx/>
              <a:buNone/>
            </a:pPr>
            <a:r>
              <a:rPr kumimoji="1" lang="en-US" altLang="en-US" sz="1220" b="1" dirty="0">
                <a:latin typeface="Tahoma" panose="020B0604030504040204" pitchFamily="34" charset="0"/>
              </a:rPr>
              <a:t>WHERE   S.SALES_ID &gt; 44 </a:t>
            </a:r>
            <a:r>
              <a:rPr kumimoji="1" lang="en-US" altLang="en-US" sz="1220" b="1" dirty="0">
                <a:solidFill>
                  <a:srgbClr val="800000"/>
                </a:solidFill>
                <a:latin typeface="Tahoma" panose="020B0604030504040204" pitchFamily="34" charset="0"/>
              </a:rPr>
              <a:t>+0</a:t>
            </a:r>
          </a:p>
          <a:p>
            <a:pPr>
              <a:spcBef>
                <a:spcPct val="0"/>
              </a:spcBef>
              <a:buClrTx/>
              <a:buSzTx/>
              <a:buFontTx/>
              <a:buNone/>
            </a:pPr>
            <a:r>
              <a:rPr kumimoji="1" lang="en-US" altLang="en-US" sz="1220" b="1" dirty="0">
                <a:latin typeface="Tahoma" panose="020B0604030504040204" pitchFamily="34" charset="0"/>
              </a:rPr>
              <a:t>      AND	S.MNGR = :</a:t>
            </a:r>
            <a:r>
              <a:rPr kumimoji="1" lang="en-US" altLang="en-US" sz="1220" b="1" dirty="0" err="1">
                <a:latin typeface="Tahoma" panose="020B0604030504040204" pitchFamily="34" charset="0"/>
              </a:rPr>
              <a:t>hv-mngr</a:t>
            </a:r>
            <a:r>
              <a:rPr kumimoji="1" lang="en-US" altLang="en-US" sz="1220" b="1" dirty="0">
                <a:latin typeface="Tahoma" panose="020B0604030504040204" pitchFamily="34" charset="0"/>
              </a:rPr>
              <a:t> </a:t>
            </a:r>
            <a:r>
              <a:rPr kumimoji="1" lang="en-US" altLang="en-US" sz="1220" b="1" dirty="0">
                <a:solidFill>
                  <a:srgbClr val="800000"/>
                </a:solidFill>
                <a:latin typeface="Tahoma" panose="020B0604030504040204" pitchFamily="34" charset="0"/>
              </a:rPr>
              <a:t>CONCAT ‘ ‘</a:t>
            </a:r>
          </a:p>
          <a:p>
            <a:pPr>
              <a:spcBef>
                <a:spcPct val="0"/>
              </a:spcBef>
              <a:buClrTx/>
              <a:buSzTx/>
              <a:buFontTx/>
              <a:buNone/>
            </a:pPr>
            <a:r>
              <a:rPr kumimoji="1" lang="en-US" altLang="en-US" sz="1220" b="1" dirty="0">
                <a:latin typeface="Tahoma" panose="020B0604030504040204" pitchFamily="34" charset="0"/>
              </a:rPr>
              <a:t>      AND	S.REGION BETWEEN</a:t>
            </a:r>
            <a:br>
              <a:rPr kumimoji="1" lang="en-US" altLang="en-US" sz="1220" b="1" dirty="0">
                <a:latin typeface="Tahoma" panose="020B0604030504040204" pitchFamily="34" charset="0"/>
              </a:rPr>
            </a:br>
            <a:r>
              <a:rPr kumimoji="1" lang="en-US" altLang="en-US" sz="1220" b="1" dirty="0">
                <a:latin typeface="Tahoma" panose="020B0604030504040204" pitchFamily="34" charset="0"/>
              </a:rPr>
              <a:t>	 :</a:t>
            </a:r>
            <a:r>
              <a:rPr kumimoji="1" lang="en-US" altLang="en-US" sz="1220" b="1" dirty="0" err="1">
                <a:latin typeface="Tahoma" panose="020B0604030504040204" pitchFamily="34" charset="0"/>
              </a:rPr>
              <a:t>hvlo</a:t>
            </a:r>
            <a:r>
              <a:rPr kumimoji="1" lang="en-US" altLang="en-US" sz="1220" b="1" dirty="0">
                <a:latin typeface="Tahoma" panose="020B0604030504040204" pitchFamily="34" charset="0"/>
              </a:rPr>
              <a:t> AND :</a:t>
            </a:r>
            <a:r>
              <a:rPr kumimoji="1" lang="en-US" altLang="en-US" sz="1220" b="1" dirty="0" err="1">
                <a:latin typeface="Tahoma" panose="020B0604030504040204" pitchFamily="34" charset="0"/>
              </a:rPr>
              <a:t>hvhi</a:t>
            </a:r>
            <a:r>
              <a:rPr kumimoji="1" lang="en-US" altLang="en-US" sz="1220" b="1" dirty="0">
                <a:latin typeface="Tahoma" panose="020B0604030504040204" pitchFamily="34" charset="0"/>
              </a:rPr>
              <a:t> </a:t>
            </a:r>
            <a:r>
              <a:rPr kumimoji="1" lang="en-US" altLang="en-US" sz="1220" b="1" dirty="0">
                <a:solidFill>
                  <a:srgbClr val="800000"/>
                </a:solidFill>
                <a:latin typeface="Tahoma" panose="020B0604030504040204" pitchFamily="34" charset="0"/>
              </a:rPr>
              <a:t>CONCAT ‘ ‘</a:t>
            </a:r>
          </a:p>
          <a:p>
            <a:pPr>
              <a:spcBef>
                <a:spcPct val="0"/>
              </a:spcBef>
              <a:buClrTx/>
              <a:buSzTx/>
              <a:buFontTx/>
              <a:buNone/>
            </a:pPr>
            <a:r>
              <a:rPr kumimoji="1" lang="en-US" altLang="en-US" sz="1220" b="1" dirty="0">
                <a:latin typeface="Tahoma" panose="020B0604030504040204" pitchFamily="34" charset="0"/>
              </a:rPr>
              <a:t>ORDER BY S.REGION</a:t>
            </a:r>
          </a:p>
          <a:p>
            <a:pPr>
              <a:spcBef>
                <a:spcPct val="0"/>
              </a:spcBef>
              <a:buClrTx/>
              <a:buSzTx/>
              <a:buFontTx/>
              <a:buNone/>
            </a:pPr>
            <a:r>
              <a:rPr kumimoji="1" lang="en-US" altLang="en-US" sz="1220" b="1" dirty="0">
                <a:latin typeface="Tahoma" panose="020B0604030504040204" pitchFamily="34" charset="0"/>
              </a:rPr>
              <a:t>FOR FETCH ONLY</a:t>
            </a:r>
          </a:p>
          <a:p>
            <a:pPr>
              <a:spcBef>
                <a:spcPct val="0"/>
              </a:spcBef>
              <a:buClrTx/>
              <a:buSzTx/>
              <a:buFontTx/>
              <a:buNone/>
            </a:pPr>
            <a:r>
              <a:rPr kumimoji="1" lang="en-US" altLang="en-US" sz="1220" b="1" dirty="0">
                <a:latin typeface="Tahoma" panose="020B0604030504040204" pitchFamily="34" charset="0"/>
              </a:rPr>
              <a:t>WITH UR</a:t>
            </a:r>
          </a:p>
        </p:txBody>
      </p:sp>
      <p:sp>
        <p:nvSpPr>
          <p:cNvPr id="169991" name="Text Box 5"/>
          <p:cNvSpPr txBox="1">
            <a:spLocks noChangeArrowheads="1"/>
          </p:cNvSpPr>
          <p:nvPr/>
        </p:nvSpPr>
        <p:spPr bwMode="auto">
          <a:xfrm>
            <a:off x="1128785" y="1371672"/>
            <a:ext cx="2769264" cy="277885"/>
          </a:xfrm>
          <a:prstGeom prst="rect">
            <a:avLst/>
          </a:prstGeom>
          <a:gradFill rotWithShape="0">
            <a:gsLst>
              <a:gs pos="0">
                <a:srgbClr val="F7FC1E"/>
              </a:gs>
              <a:gs pos="50000">
                <a:srgbClr val="FFFFFF"/>
              </a:gs>
              <a:gs pos="100000">
                <a:srgbClr val="F7FC1E"/>
              </a:gs>
            </a:gsLst>
            <a:lin ang="5400000" scaled="1"/>
          </a:gradFill>
          <a:ln w="12700">
            <a:solidFill>
              <a:schemeClr val="bg2"/>
            </a:solidFill>
            <a:miter lim="800000"/>
            <a:headEnd/>
            <a:tailEnd/>
          </a:ln>
          <a:effectLst>
            <a:outerShdw sy="50000" kx="2453608" algn="bl" rotWithShape="0">
              <a:srgbClr val="C0C0C0"/>
            </a:outerShdw>
          </a:effectLst>
        </p:spPr>
        <p:txBody>
          <a:bodyPr wrap="none" lIns="68697" tIns="34348" rIns="68697" bIns="34348">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355" b="1">
                <a:solidFill>
                  <a:srgbClr val="000000"/>
                </a:solidFill>
                <a:latin typeface="Times New Roman" panose="02020603050405020304" pitchFamily="18" charset="0"/>
              </a:rPr>
              <a:t>SALES_ID.MNGR.REGION Index</a:t>
            </a:r>
          </a:p>
        </p:txBody>
      </p:sp>
      <p:sp>
        <p:nvSpPr>
          <p:cNvPr id="169992" name="Rectangle 6"/>
          <p:cNvSpPr>
            <a:spLocks noChangeArrowheads="1"/>
          </p:cNvSpPr>
          <p:nvPr/>
        </p:nvSpPr>
        <p:spPr bwMode="auto">
          <a:xfrm>
            <a:off x="4109858" y="1371672"/>
            <a:ext cx="1153437" cy="277885"/>
          </a:xfrm>
          <a:prstGeom prst="rect">
            <a:avLst/>
          </a:prstGeom>
          <a:gradFill rotWithShape="0">
            <a:gsLst>
              <a:gs pos="0">
                <a:srgbClr val="E20C9B"/>
              </a:gs>
              <a:gs pos="50000">
                <a:srgbClr val="FFFFFF"/>
              </a:gs>
              <a:gs pos="100000">
                <a:srgbClr val="E20C9B"/>
              </a:gs>
            </a:gsLst>
            <a:lin ang="5400000" scaled="1"/>
          </a:gradFill>
          <a:ln>
            <a:noFill/>
          </a:ln>
          <a:effectLst>
            <a:outerShdw sy="50000" kx="2453608" algn="bl" rotWithShape="0">
              <a:srgbClr val="C0C0C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68697" tIns="34348" rIns="68697" bIns="34348">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355" b="1">
                <a:solidFill>
                  <a:srgbClr val="000000"/>
                </a:solidFill>
                <a:latin typeface="Times New Roman" panose="02020603050405020304" pitchFamily="18" charset="0"/>
              </a:rPr>
              <a:t>MNGR Index</a:t>
            </a:r>
          </a:p>
        </p:txBody>
      </p:sp>
      <p:sp>
        <p:nvSpPr>
          <p:cNvPr id="169993" name="Rectangle 7"/>
          <p:cNvSpPr>
            <a:spLocks noChangeArrowheads="1"/>
          </p:cNvSpPr>
          <p:nvPr/>
        </p:nvSpPr>
        <p:spPr bwMode="auto">
          <a:xfrm>
            <a:off x="5427715" y="1371672"/>
            <a:ext cx="1307325" cy="277885"/>
          </a:xfrm>
          <a:prstGeom prst="rect">
            <a:avLst/>
          </a:prstGeom>
          <a:gradFill rotWithShape="0">
            <a:gsLst>
              <a:gs pos="0">
                <a:srgbClr val="10F090"/>
              </a:gs>
              <a:gs pos="50000">
                <a:srgbClr val="FFFFFF"/>
              </a:gs>
              <a:gs pos="100000">
                <a:srgbClr val="10F090"/>
              </a:gs>
            </a:gsLst>
            <a:lin ang="5400000" scaled="1"/>
          </a:gradFill>
          <a:ln>
            <a:noFill/>
          </a:ln>
          <a:effectLst>
            <a:outerShdw sy="50000" kx="2453608" algn="bl" rotWithShape="0">
              <a:srgbClr val="C0C0C0"/>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lIns="68697" tIns="34348" rIns="68697" bIns="34348">
            <a:spAutoFit/>
          </a:bodyP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355" b="1">
                <a:solidFill>
                  <a:srgbClr val="000000"/>
                </a:solidFill>
                <a:latin typeface="Times New Roman" panose="02020603050405020304" pitchFamily="18" charset="0"/>
              </a:rPr>
              <a:t>REGION Index</a:t>
            </a:r>
          </a:p>
        </p:txBody>
      </p:sp>
      <p:sp>
        <p:nvSpPr>
          <p:cNvPr id="2187272" name="AutoShape 8"/>
          <p:cNvSpPr>
            <a:spLocks noChangeArrowheads="1"/>
          </p:cNvSpPr>
          <p:nvPr/>
        </p:nvSpPr>
        <p:spPr bwMode="auto">
          <a:xfrm>
            <a:off x="3998588" y="4000979"/>
            <a:ext cx="2464706" cy="1142522"/>
          </a:xfrm>
          <a:prstGeom prst="cloudCallout">
            <a:avLst>
              <a:gd name="adj1" fmla="val -51889"/>
              <a:gd name="adj2" fmla="val -106250"/>
            </a:avLst>
          </a:prstGeom>
          <a:solidFill>
            <a:srgbClr val="B2B2B2"/>
          </a:solidFill>
          <a:ln w="12700">
            <a:solidFill>
              <a:srgbClr val="EAEAEA"/>
            </a:solidFill>
            <a:round/>
            <a:headEnd/>
            <a:tailEnd/>
          </a:ln>
        </p:spPr>
        <p:txBody>
          <a:bodyPr lIns="68697" tIns="34348" rIns="68697" bIns="34348"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830" b="1">
                <a:solidFill>
                  <a:srgbClr val="000000"/>
                </a:solidFill>
                <a:latin typeface="Times New Roman" panose="02020603050405020304" pitchFamily="18" charset="0"/>
              </a:rPr>
              <a:t>Should this be </a:t>
            </a:r>
          </a:p>
          <a:p>
            <a:pPr algn="ctr">
              <a:spcBef>
                <a:spcPct val="0"/>
              </a:spcBef>
              <a:buClrTx/>
              <a:buSzTx/>
              <a:buFontTx/>
              <a:buNone/>
            </a:pPr>
            <a:r>
              <a:rPr lang="en-US" altLang="en-US" sz="1830" b="1">
                <a:solidFill>
                  <a:srgbClr val="000000"/>
                </a:solidFill>
                <a:latin typeface="Times New Roman" panose="02020603050405020304" pitchFamily="18" charset="0"/>
              </a:rPr>
              <a:t>Documented?</a:t>
            </a:r>
          </a:p>
        </p:txBody>
      </p:sp>
    </p:spTree>
    <p:extLst>
      <p:ext uri="{BB962C8B-B14F-4D97-AF65-F5344CB8AC3E}">
        <p14:creationId xmlns:p14="http://schemas.microsoft.com/office/powerpoint/2010/main" val="1733042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87272"/>
                                        </p:tgtEl>
                                        <p:attrNameLst>
                                          <p:attrName>style.visibility</p:attrName>
                                        </p:attrNameLst>
                                      </p:cBhvr>
                                      <p:to>
                                        <p:strVal val="visible"/>
                                      </p:to>
                                    </p:set>
                                    <p:animEffect transition="in" filter="dissolve">
                                      <p:cBhvr>
                                        <p:cTn id="7" dur="500"/>
                                        <p:tgtEl>
                                          <p:spTgt spid="2187272"/>
                                        </p:tgtEl>
                                      </p:cBhvr>
                                    </p:animEffect>
                                  </p:childTnLst>
                                  <p:subTnLst>
                                    <p:audio>
                                      <p:cMediaNode>
                                        <p:cTn display="0" masterRel="sameClick">
                                          <p:stCondLst>
                                            <p:cond evt="begin" delay="0">
                                              <p:tn val="5"/>
                                            </p:cond>
                                          </p:stCondLst>
                                          <p:endCondLst>
                                            <p:cond evt="onStopAudio" delay="0">
                                              <p:tgtEl>
                                                <p:sldTgt/>
                                              </p:tgtEl>
                                            </p:cond>
                                          </p:endCondLst>
                                        </p:cTn>
                                        <p:tgtEl>
                                          <p:sndTgt r:embed="rId3" name="Two Panels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7272" grpId="0" animBg="1"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4" name="Rectangle 2"/>
          <p:cNvSpPr>
            <a:spLocks noGrp="1" noChangeArrowheads="1"/>
          </p:cNvSpPr>
          <p:nvPr>
            <p:ph type="title"/>
          </p:nvPr>
        </p:nvSpPr>
        <p:spPr/>
        <p:txBody>
          <a:bodyPr/>
          <a:lstStyle/>
          <a:p>
            <a:pPr eaLnBrk="1" hangingPunct="1"/>
            <a:r>
              <a:rPr lang="en-US" altLang="en-US"/>
              <a:t>DISTINCT Table Expressions </a:t>
            </a:r>
          </a:p>
        </p:txBody>
      </p:sp>
      <p:sp>
        <p:nvSpPr>
          <p:cNvPr id="1927171" name="Rectangle 3"/>
          <p:cNvSpPr>
            <a:spLocks noGrp="1" noChangeArrowheads="1"/>
          </p:cNvSpPr>
          <p:nvPr>
            <p:ph type="body" sz="half" idx="1"/>
          </p:nvPr>
        </p:nvSpPr>
        <p:spPr>
          <a:xfrm>
            <a:off x="1418770" y="1136067"/>
            <a:ext cx="5941759" cy="2210812"/>
          </a:xfrm>
        </p:spPr>
        <p:txBody>
          <a:bodyPr/>
          <a:lstStyle/>
          <a:p>
            <a:pPr defTabSz="619689">
              <a:defRPr/>
            </a:pPr>
            <a:r>
              <a:rPr lang="en-US" sz="2101" dirty="0"/>
              <a:t>Table expressions with DISTINCT</a:t>
            </a:r>
          </a:p>
          <a:p>
            <a:pPr marL="774611" lvl="2" indent="-154922" defTabSz="619689">
              <a:defRPr/>
            </a:pPr>
            <a:r>
              <a:rPr lang="en-US" sz="1491" dirty="0"/>
              <a:t>FROM (SELECT DISTINCT COL1 FROM T1 …..) AS </a:t>
            </a:r>
            <a:r>
              <a:rPr lang="en-US" sz="1220" dirty="0">
                <a:solidFill>
                  <a:srgbClr val="FFCC00"/>
                </a:solidFill>
                <a:effectLst>
                  <a:outerShdw blurRad="38100" dist="38100" dir="2700000" algn="tl">
                    <a:srgbClr val="000000"/>
                  </a:outerShdw>
                </a:effectLst>
                <a:latin typeface="Arial" charset="0"/>
                <a:cs typeface="+mn-cs"/>
              </a:rPr>
              <a:t>STEP1</a:t>
            </a:r>
            <a:r>
              <a:rPr lang="en-US" sz="1491" dirty="0"/>
              <a:t> JOIN T2 ON … JOIN T3 ON ….</a:t>
            </a:r>
          </a:p>
          <a:p>
            <a:pPr marL="503497" lvl="1" indent="-193653" defTabSz="619689">
              <a:defRPr/>
            </a:pPr>
            <a:r>
              <a:rPr lang="en-US" sz="1830" dirty="0"/>
              <a:t>Used for forcing creation of logical set of data</a:t>
            </a:r>
          </a:p>
          <a:p>
            <a:pPr marL="774611" lvl="2" indent="-154922" defTabSz="619689">
              <a:defRPr/>
            </a:pPr>
            <a:r>
              <a:rPr lang="en-US" sz="1491" dirty="0"/>
              <a:t>No physical materialization if an index satisfies DISTINCT</a:t>
            </a:r>
          </a:p>
          <a:p>
            <a:pPr marL="503497" lvl="1" indent="-193653" defTabSz="619689">
              <a:defRPr/>
            </a:pPr>
            <a:r>
              <a:rPr lang="en-US" sz="1830" dirty="0"/>
              <a:t>Can encourage sequential detection</a:t>
            </a:r>
          </a:p>
          <a:p>
            <a:pPr marL="503497" lvl="1" indent="-193653" defTabSz="619689">
              <a:defRPr/>
            </a:pPr>
            <a:r>
              <a:rPr lang="en-US" sz="1830" dirty="0"/>
              <a:t>Can encourage a Merge Scan join</a:t>
            </a:r>
          </a:p>
        </p:txBody>
      </p:sp>
      <p:pic>
        <p:nvPicPr>
          <p:cNvPr id="184328" name="Picture 6" descr="j0283459"/>
          <p:cNvPicPr>
            <a:picLocks noGrp="1" noChangeAspect="1" noChangeArrowheads="1" noCrop="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85793" y="457225"/>
            <a:ext cx="1332942" cy="1332942"/>
          </a:xfrm>
        </p:spPr>
      </p:pic>
      <p:sp>
        <p:nvSpPr>
          <p:cNvPr id="184322"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7468">
              <a:spcBef>
                <a:spcPct val="20000"/>
              </a:spcBef>
              <a:buClr>
                <a:schemeClr val="tx1"/>
              </a:buClr>
              <a:buSzPct val="70000"/>
              <a:buFont typeface="Monotype Sorts"/>
              <a:buChar char="w"/>
              <a:defRPr sz="2372">
                <a:solidFill>
                  <a:schemeClr val="tx1"/>
                </a:solidFill>
                <a:latin typeface="Arial" panose="020B0604020202020204" pitchFamily="34" charset="0"/>
              </a:defRPr>
            </a:lvl1pPr>
            <a:lvl2pPr marL="503497" indent="-193653" defTabSz="687468">
              <a:spcBef>
                <a:spcPct val="20000"/>
              </a:spcBef>
              <a:buChar char="»"/>
              <a:defRPr sz="2101">
                <a:solidFill>
                  <a:schemeClr val="tx1"/>
                </a:solidFill>
                <a:latin typeface="Arial" panose="020B0604020202020204" pitchFamily="34" charset="0"/>
              </a:defRPr>
            </a:lvl2pPr>
            <a:lvl3pPr marL="774611" indent="-154922" defTabSz="687468">
              <a:spcBef>
                <a:spcPct val="20000"/>
              </a:spcBef>
              <a:buChar char="•"/>
              <a:defRPr sz="1830">
                <a:solidFill>
                  <a:schemeClr val="tx1"/>
                </a:solidFill>
                <a:latin typeface="Arial" panose="020B0604020202020204" pitchFamily="34" charset="0"/>
              </a:defRPr>
            </a:lvl3pPr>
            <a:lvl4pPr marL="1084456" indent="-154922" defTabSz="687468">
              <a:spcBef>
                <a:spcPct val="20000"/>
              </a:spcBef>
              <a:buChar char="–"/>
              <a:defRPr sz="1491">
                <a:solidFill>
                  <a:schemeClr val="tx1"/>
                </a:solidFill>
                <a:latin typeface="Arial" panose="020B0604020202020204" pitchFamily="34" charset="0"/>
              </a:defRPr>
            </a:lvl4pPr>
            <a:lvl5pPr marL="1394300" indent="-154922" defTabSz="687468">
              <a:spcBef>
                <a:spcPct val="20000"/>
              </a:spcBef>
              <a:buChar char="»"/>
              <a:defRPr sz="1491">
                <a:solidFill>
                  <a:schemeClr val="tx1"/>
                </a:solidFill>
                <a:latin typeface="Arial" panose="020B0604020202020204" pitchFamily="34" charset="0"/>
              </a:defRPr>
            </a:lvl5pPr>
            <a:lvl6pPr marL="1704144" indent="-154922" defTabSz="687468" eaLnBrk="0" fontAlgn="base" hangingPunct="0">
              <a:spcBef>
                <a:spcPct val="20000"/>
              </a:spcBef>
              <a:spcAft>
                <a:spcPct val="0"/>
              </a:spcAft>
              <a:buChar char="»"/>
              <a:defRPr sz="1491">
                <a:solidFill>
                  <a:schemeClr val="tx1"/>
                </a:solidFill>
                <a:latin typeface="Arial" panose="020B0604020202020204" pitchFamily="34" charset="0"/>
              </a:defRPr>
            </a:lvl6pPr>
            <a:lvl7pPr marL="2013989" indent="-154922" defTabSz="687468" eaLnBrk="0" fontAlgn="base" hangingPunct="0">
              <a:spcBef>
                <a:spcPct val="20000"/>
              </a:spcBef>
              <a:spcAft>
                <a:spcPct val="0"/>
              </a:spcAft>
              <a:buChar char="»"/>
              <a:defRPr sz="1491">
                <a:solidFill>
                  <a:schemeClr val="tx1"/>
                </a:solidFill>
                <a:latin typeface="Arial" panose="020B0604020202020204" pitchFamily="34" charset="0"/>
              </a:defRPr>
            </a:lvl7pPr>
            <a:lvl8pPr marL="2323833" indent="-154922" defTabSz="687468" eaLnBrk="0" fontAlgn="base" hangingPunct="0">
              <a:spcBef>
                <a:spcPct val="20000"/>
              </a:spcBef>
              <a:spcAft>
                <a:spcPct val="0"/>
              </a:spcAft>
              <a:buChar char="»"/>
              <a:defRPr sz="1491">
                <a:solidFill>
                  <a:schemeClr val="tx1"/>
                </a:solidFill>
                <a:latin typeface="Arial" panose="020B0604020202020204" pitchFamily="34" charset="0"/>
              </a:defRPr>
            </a:lvl8pPr>
            <a:lvl9pPr marL="2633678" indent="-154922" defTabSz="687468" eaLnBrk="0" fontAlgn="base" hangingPunct="0">
              <a:spcBef>
                <a:spcPct val="20000"/>
              </a:spcBef>
              <a:spcAft>
                <a:spcPct val="0"/>
              </a:spcAft>
              <a:buChar char="»"/>
              <a:defRPr sz="1491">
                <a:solidFill>
                  <a:schemeClr val="tx1"/>
                </a:solidFill>
                <a:latin typeface="Arial" panose="020B0604020202020204" pitchFamily="34" charset="0"/>
              </a:defRPr>
            </a:lvl9pPr>
          </a:lstStyle>
          <a:p>
            <a:pPr>
              <a:spcBef>
                <a:spcPct val="0"/>
              </a:spcBef>
              <a:buClrTx/>
              <a:buSzTx/>
              <a:buFontTx/>
              <a:buNone/>
            </a:pPr>
            <a:fld id="{136EBB9C-9F94-4EDA-9DFC-715248A8430B}" type="slidenum">
              <a:rPr lang="en-US" altLang="en-US" sz="1084"/>
              <a:pPr>
                <a:spcBef>
                  <a:spcPct val="0"/>
                </a:spcBef>
                <a:buClrTx/>
                <a:buSzTx/>
                <a:buFontTx/>
                <a:buNone/>
              </a:pPr>
              <a:t>46</a:t>
            </a:fld>
            <a:endParaRPr lang="en-US" altLang="en-US" sz="1084"/>
          </a:p>
        </p:txBody>
      </p:sp>
      <p:sp>
        <p:nvSpPr>
          <p:cNvPr id="184326" name="Rectangle 4" descr="Water droplets"/>
          <p:cNvSpPr>
            <a:spLocks noChangeArrowheads="1"/>
          </p:cNvSpPr>
          <p:nvPr/>
        </p:nvSpPr>
        <p:spPr bwMode="auto">
          <a:xfrm>
            <a:off x="3694131" y="3542679"/>
            <a:ext cx="1949388" cy="1485708"/>
          </a:xfrm>
          <a:prstGeom prst="rect">
            <a:avLst/>
          </a:prstGeom>
          <a:blipFill dpi="0" rotWithShape="0">
            <a:blip r:embed="rId4"/>
            <a:srcRect/>
            <a:tile tx="0" ty="0" sx="100000" sy="100000" flip="none" algn="tl"/>
          </a:blipFill>
          <a:ln w="9525">
            <a:solidFill>
              <a:schemeClr val="tx1"/>
            </a:solidFill>
            <a:miter lim="800000"/>
            <a:headEnd/>
            <a:tailEnd/>
          </a:ln>
        </p:spPr>
        <p:txBody>
          <a:bodyPr wrap="none" lIns="68697" tIns="34348" rIns="68697" bIns="34348" anchor="ctr"/>
          <a:lstStyle>
            <a:lvl1pPr defTabSz="1014413">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defTabSz="1014413">
              <a:spcBef>
                <a:spcPct val="20000"/>
              </a:spcBef>
              <a:buChar char="»"/>
              <a:defRPr sz="3100">
                <a:solidFill>
                  <a:schemeClr val="tx1"/>
                </a:solidFill>
                <a:latin typeface="Arial" panose="020B0604020202020204" pitchFamily="34" charset="0"/>
              </a:defRPr>
            </a:lvl2pPr>
            <a:lvl3pPr marL="1143000" indent="-228600" defTabSz="1014413">
              <a:spcBef>
                <a:spcPct val="20000"/>
              </a:spcBef>
              <a:buChar char="•"/>
              <a:defRPr sz="2700">
                <a:solidFill>
                  <a:schemeClr val="tx1"/>
                </a:solidFill>
                <a:latin typeface="Arial" panose="020B0604020202020204" pitchFamily="34" charset="0"/>
              </a:defRPr>
            </a:lvl3pPr>
            <a:lvl4pPr marL="1600200" indent="-228600" defTabSz="1014413">
              <a:spcBef>
                <a:spcPct val="20000"/>
              </a:spcBef>
              <a:buChar char="–"/>
              <a:defRPr sz="2200">
                <a:solidFill>
                  <a:schemeClr val="tx1"/>
                </a:solidFill>
                <a:latin typeface="Arial" panose="020B0604020202020204" pitchFamily="34" charset="0"/>
              </a:defRPr>
            </a:lvl4pPr>
            <a:lvl5pPr marL="2057400" indent="-228600" defTabSz="1014413">
              <a:spcBef>
                <a:spcPct val="20000"/>
              </a:spcBef>
              <a:buChar char="»"/>
              <a:defRPr sz="2200">
                <a:solidFill>
                  <a:schemeClr val="tx1"/>
                </a:solidFill>
                <a:latin typeface="Arial" panose="020B0604020202020204" pitchFamily="34" charset="0"/>
              </a:defRPr>
            </a:lvl5pPr>
            <a:lvl6pPr marL="25146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defTabSz="1014413"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830" b="1">
                <a:solidFill>
                  <a:srgbClr val="000000"/>
                </a:solidFill>
                <a:latin typeface="Times New Roman" panose="02020603050405020304" pitchFamily="18" charset="0"/>
              </a:rPr>
              <a:t>Buffer Pool</a:t>
            </a:r>
          </a:p>
        </p:txBody>
      </p:sp>
      <p:sp>
        <p:nvSpPr>
          <p:cNvPr id="1927173" name="AutoShape 5"/>
          <p:cNvSpPr>
            <a:spLocks noChangeArrowheads="1"/>
          </p:cNvSpPr>
          <p:nvPr/>
        </p:nvSpPr>
        <p:spPr bwMode="invGray">
          <a:xfrm>
            <a:off x="6073847" y="4629258"/>
            <a:ext cx="744468" cy="514242"/>
          </a:xfrm>
          <a:prstGeom prst="can">
            <a:avLst>
              <a:gd name="adj" fmla="val 25000"/>
            </a:avLst>
          </a:prstGeom>
          <a:gradFill rotWithShape="0">
            <a:gsLst>
              <a:gs pos="0">
                <a:srgbClr val="FF0066"/>
              </a:gs>
              <a:gs pos="50000">
                <a:schemeClr val="bg1"/>
              </a:gs>
              <a:gs pos="100000">
                <a:srgbClr val="FF0066"/>
              </a:gs>
            </a:gsLst>
            <a:lin ang="0" scaled="1"/>
          </a:gradFill>
          <a:ln w="9525">
            <a:solidFill>
              <a:schemeClr val="tx1"/>
            </a:solidFill>
            <a:round/>
            <a:headEnd/>
            <a:tailEnd/>
          </a:ln>
          <a:effectLst/>
        </p:spPr>
        <p:txBody>
          <a:bodyPr wrap="none" lIns="68697" tIns="34348" rIns="68697" bIns="34348" anchor="ctr"/>
          <a:lstStyle/>
          <a:p>
            <a:pPr algn="ctr" defTabSz="687468">
              <a:defRPr/>
            </a:pPr>
            <a:r>
              <a:rPr lang="en-US" sz="1830" b="1">
                <a:latin typeface="Times New Roman" pitchFamily="18" charset="0"/>
              </a:rPr>
              <a:t>Data</a:t>
            </a:r>
          </a:p>
        </p:txBody>
      </p:sp>
      <p:sp>
        <p:nvSpPr>
          <p:cNvPr id="184329" name="AutoShape 7"/>
          <p:cNvSpPr>
            <a:spLocks noChangeArrowheads="1"/>
          </p:cNvSpPr>
          <p:nvPr/>
        </p:nvSpPr>
        <p:spPr bwMode="invGray">
          <a:xfrm>
            <a:off x="6034041" y="3569574"/>
            <a:ext cx="671312" cy="568033"/>
          </a:xfrm>
          <a:prstGeom prst="triangle">
            <a:avLst>
              <a:gd name="adj" fmla="val 50000"/>
            </a:avLst>
          </a:prstGeom>
          <a:gradFill rotWithShape="0">
            <a:gsLst>
              <a:gs pos="0">
                <a:schemeClr val="bg1"/>
              </a:gs>
              <a:gs pos="100000">
                <a:schemeClr val="accent1"/>
              </a:gs>
            </a:gsLst>
            <a:path path="shape">
              <a:fillToRect l="50000" t="50000" r="50000" b="50000"/>
            </a:path>
          </a:gradFill>
          <a:ln w="12700">
            <a:solidFill>
              <a:schemeClr val="tx1"/>
            </a:solidFill>
            <a:miter lim="800000"/>
            <a:headEnd/>
            <a:tailEnd/>
          </a:ln>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220">
                <a:solidFill>
                  <a:schemeClr val="folHlink"/>
                </a:solidFill>
              </a:rPr>
              <a:t>Index</a:t>
            </a:r>
          </a:p>
        </p:txBody>
      </p:sp>
      <p:sp>
        <p:nvSpPr>
          <p:cNvPr id="1927176" name="AutoShape 8"/>
          <p:cNvSpPr>
            <a:spLocks noChangeArrowheads="1"/>
          </p:cNvSpPr>
          <p:nvPr/>
        </p:nvSpPr>
        <p:spPr bwMode="invGray">
          <a:xfrm>
            <a:off x="2093309" y="4292526"/>
            <a:ext cx="1209223" cy="850975"/>
          </a:xfrm>
          <a:prstGeom prst="can">
            <a:avLst>
              <a:gd name="adj" fmla="val 25000"/>
            </a:avLst>
          </a:prstGeom>
          <a:gradFill rotWithShape="0">
            <a:gsLst>
              <a:gs pos="0">
                <a:srgbClr val="FF0066"/>
              </a:gs>
              <a:gs pos="50000">
                <a:schemeClr val="bg1"/>
              </a:gs>
              <a:gs pos="100000">
                <a:srgbClr val="FF0066"/>
              </a:gs>
            </a:gsLst>
            <a:lin ang="0" scaled="1"/>
          </a:gradFill>
          <a:ln w="9525">
            <a:solidFill>
              <a:schemeClr val="tx1"/>
            </a:solidFill>
            <a:round/>
            <a:headEnd/>
            <a:tailEnd/>
          </a:ln>
          <a:effectLst/>
        </p:spPr>
        <p:txBody>
          <a:bodyPr wrap="none" lIns="68697" tIns="34348" rIns="68697" bIns="34348" anchor="ctr"/>
          <a:lstStyle/>
          <a:p>
            <a:pPr algn="ctr" defTabSz="687468">
              <a:defRPr/>
            </a:pPr>
            <a:r>
              <a:rPr lang="en-US" sz="1830" b="1">
                <a:latin typeface="Times New Roman" pitchFamily="18" charset="0"/>
              </a:rPr>
              <a:t>Work</a:t>
            </a:r>
          </a:p>
          <a:p>
            <a:pPr algn="ctr" defTabSz="687468">
              <a:defRPr/>
            </a:pPr>
            <a:r>
              <a:rPr lang="en-US" sz="1830" b="1">
                <a:latin typeface="Times New Roman" pitchFamily="18" charset="0"/>
              </a:rPr>
              <a:t>File</a:t>
            </a:r>
          </a:p>
        </p:txBody>
      </p:sp>
      <p:sp>
        <p:nvSpPr>
          <p:cNvPr id="184331" name="Line 9"/>
          <p:cNvSpPr>
            <a:spLocks noChangeShapeType="1"/>
          </p:cNvSpPr>
          <p:nvPr/>
        </p:nvSpPr>
        <p:spPr bwMode="auto">
          <a:xfrm flipH="1">
            <a:off x="5362729" y="3827771"/>
            <a:ext cx="82623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20"/>
          </a:p>
        </p:txBody>
      </p:sp>
      <p:sp>
        <p:nvSpPr>
          <p:cNvPr id="184332" name="Rectangle 10" descr="Light horizontal"/>
          <p:cNvSpPr>
            <a:spLocks noChangeArrowheads="1"/>
          </p:cNvSpPr>
          <p:nvPr/>
        </p:nvSpPr>
        <p:spPr bwMode="auto">
          <a:xfrm>
            <a:off x="5052893" y="3724492"/>
            <a:ext cx="309836" cy="258197"/>
          </a:xfrm>
          <a:prstGeom prst="rect">
            <a:avLst/>
          </a:prstGeom>
          <a:pattFill prst="ltHorz">
            <a:fgClr>
              <a:schemeClr val="accent1"/>
            </a:fgClr>
            <a:bgClr>
              <a:schemeClr val="bg1"/>
            </a:bgClr>
          </a:pattFill>
          <a:ln w="12700">
            <a:solidFill>
              <a:schemeClr val="tx1"/>
            </a:solidFill>
            <a:miter lim="800000"/>
            <a:headEnd/>
            <a:tailEnd/>
          </a:ln>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927179" name="Rectangle 11"/>
          <p:cNvSpPr>
            <a:spLocks noChangeArrowheads="1"/>
          </p:cNvSpPr>
          <p:nvPr/>
        </p:nvSpPr>
        <p:spPr bwMode="auto">
          <a:xfrm>
            <a:off x="2245177" y="4018192"/>
            <a:ext cx="1306769" cy="280077"/>
          </a:xfrm>
          <a:prstGeom prst="rect">
            <a:avLst/>
          </a:prstGeom>
          <a:noFill/>
          <a:ln w="12700">
            <a:noFill/>
            <a:miter lim="800000"/>
            <a:headEnd/>
            <a:tailEnd/>
          </a:ln>
          <a:effectLst/>
        </p:spPr>
        <p:txBody>
          <a:bodyPr wrap="none">
            <a:spAutoFit/>
          </a:bodyPr>
          <a:lstStyle/>
          <a:p>
            <a:pPr algn="ctr">
              <a:defRPr/>
            </a:pPr>
            <a:r>
              <a:rPr lang="en-US" sz="1220">
                <a:solidFill>
                  <a:srgbClr val="FFCC00"/>
                </a:solidFill>
                <a:effectLst>
                  <a:outerShdw blurRad="38100" dist="38100" dir="2700000" algn="tl">
                    <a:srgbClr val="000000"/>
                  </a:outerShdw>
                </a:effectLst>
                <a:latin typeface="Arial" charset="0"/>
              </a:rPr>
              <a:t>STEP1 Physical</a:t>
            </a:r>
          </a:p>
        </p:txBody>
      </p:sp>
      <p:sp>
        <p:nvSpPr>
          <p:cNvPr id="184334" name="Line 12"/>
          <p:cNvSpPr>
            <a:spLocks noChangeShapeType="1"/>
          </p:cNvSpPr>
          <p:nvPr/>
        </p:nvSpPr>
        <p:spPr bwMode="auto">
          <a:xfrm flipH="1">
            <a:off x="5259450" y="4705641"/>
            <a:ext cx="82623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20"/>
          </a:p>
        </p:txBody>
      </p:sp>
      <p:sp>
        <p:nvSpPr>
          <p:cNvPr id="184335" name="Line 13"/>
          <p:cNvSpPr>
            <a:spLocks noChangeShapeType="1"/>
          </p:cNvSpPr>
          <p:nvPr/>
        </p:nvSpPr>
        <p:spPr bwMode="auto">
          <a:xfrm flipH="1">
            <a:off x="5362729" y="4757280"/>
            <a:ext cx="82623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20"/>
          </a:p>
        </p:txBody>
      </p:sp>
      <p:sp>
        <p:nvSpPr>
          <p:cNvPr id="184336" name="Line 14"/>
          <p:cNvSpPr>
            <a:spLocks noChangeShapeType="1"/>
          </p:cNvSpPr>
          <p:nvPr/>
        </p:nvSpPr>
        <p:spPr bwMode="auto">
          <a:xfrm flipH="1">
            <a:off x="5466008" y="4808920"/>
            <a:ext cx="82623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20"/>
          </a:p>
        </p:txBody>
      </p:sp>
      <p:sp>
        <p:nvSpPr>
          <p:cNvPr id="184337" name="Line 15"/>
          <p:cNvSpPr>
            <a:spLocks noChangeShapeType="1"/>
          </p:cNvSpPr>
          <p:nvPr/>
        </p:nvSpPr>
        <p:spPr bwMode="auto">
          <a:xfrm flipH="1">
            <a:off x="5569287" y="4860559"/>
            <a:ext cx="82623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20"/>
          </a:p>
        </p:txBody>
      </p:sp>
      <p:sp>
        <p:nvSpPr>
          <p:cNvPr id="184338" name="Line 16"/>
          <p:cNvSpPr>
            <a:spLocks noChangeShapeType="1"/>
          </p:cNvSpPr>
          <p:nvPr/>
        </p:nvSpPr>
        <p:spPr bwMode="auto">
          <a:xfrm flipH="1">
            <a:off x="5672565" y="4912198"/>
            <a:ext cx="82623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20"/>
          </a:p>
        </p:txBody>
      </p:sp>
      <p:sp>
        <p:nvSpPr>
          <p:cNvPr id="184339" name="Line 17"/>
          <p:cNvSpPr>
            <a:spLocks noChangeShapeType="1"/>
          </p:cNvSpPr>
          <p:nvPr/>
        </p:nvSpPr>
        <p:spPr bwMode="auto">
          <a:xfrm flipH="1">
            <a:off x="5775844" y="4963838"/>
            <a:ext cx="82623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20"/>
          </a:p>
        </p:txBody>
      </p:sp>
      <p:sp>
        <p:nvSpPr>
          <p:cNvPr id="184340" name="Line 18"/>
          <p:cNvSpPr>
            <a:spLocks noChangeShapeType="1"/>
          </p:cNvSpPr>
          <p:nvPr/>
        </p:nvSpPr>
        <p:spPr bwMode="auto">
          <a:xfrm flipH="1">
            <a:off x="5879123" y="5015477"/>
            <a:ext cx="82623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20"/>
          </a:p>
        </p:txBody>
      </p:sp>
      <p:sp>
        <p:nvSpPr>
          <p:cNvPr id="184341" name="Line 19"/>
          <p:cNvSpPr>
            <a:spLocks noChangeShapeType="1"/>
          </p:cNvSpPr>
          <p:nvPr/>
        </p:nvSpPr>
        <p:spPr bwMode="auto">
          <a:xfrm flipH="1">
            <a:off x="5982402" y="5067117"/>
            <a:ext cx="826230"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20"/>
          </a:p>
        </p:txBody>
      </p:sp>
      <p:sp>
        <p:nvSpPr>
          <p:cNvPr id="184342" name="Rectangle 20" descr="Large grid"/>
          <p:cNvSpPr>
            <a:spLocks noChangeArrowheads="1"/>
          </p:cNvSpPr>
          <p:nvPr/>
        </p:nvSpPr>
        <p:spPr bwMode="auto">
          <a:xfrm>
            <a:off x="4897974" y="4447444"/>
            <a:ext cx="309836" cy="568033"/>
          </a:xfrm>
          <a:prstGeom prst="rect">
            <a:avLst/>
          </a:prstGeom>
          <a:pattFill prst="lgGrid">
            <a:fgClr>
              <a:schemeClr val="accent1"/>
            </a:fgClr>
            <a:bgClr>
              <a:schemeClr val="bg1"/>
            </a:bgClr>
          </a:pattFill>
          <a:ln w="12700">
            <a:solidFill>
              <a:schemeClr val="tx1"/>
            </a:solidFill>
            <a:miter lim="800000"/>
            <a:headEnd/>
            <a:tailEnd/>
          </a:ln>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84343" name="Line 21"/>
          <p:cNvSpPr>
            <a:spLocks noChangeShapeType="1"/>
          </p:cNvSpPr>
          <p:nvPr/>
        </p:nvSpPr>
        <p:spPr bwMode="auto">
          <a:xfrm flipH="1">
            <a:off x="3332655" y="4844422"/>
            <a:ext cx="1549182"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20"/>
          </a:p>
        </p:txBody>
      </p:sp>
      <p:sp>
        <p:nvSpPr>
          <p:cNvPr id="184344" name="Rectangle 22" descr="Light horizontal"/>
          <p:cNvSpPr>
            <a:spLocks noChangeArrowheads="1"/>
          </p:cNvSpPr>
          <p:nvPr/>
        </p:nvSpPr>
        <p:spPr bwMode="auto">
          <a:xfrm>
            <a:off x="4107246" y="4482946"/>
            <a:ext cx="309836" cy="258197"/>
          </a:xfrm>
          <a:prstGeom prst="rect">
            <a:avLst/>
          </a:prstGeom>
          <a:pattFill prst="ltHorz">
            <a:fgClr>
              <a:schemeClr val="accent1"/>
            </a:fgClr>
            <a:bgClr>
              <a:schemeClr val="bg1"/>
            </a:bgClr>
          </a:pattFill>
          <a:ln w="12700">
            <a:solidFill>
              <a:schemeClr val="tx1"/>
            </a:solidFill>
            <a:miter lim="800000"/>
            <a:headEnd/>
            <a:tailEnd/>
          </a:ln>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84345" name="Line 23"/>
          <p:cNvSpPr>
            <a:spLocks noChangeShapeType="1"/>
          </p:cNvSpPr>
          <p:nvPr/>
        </p:nvSpPr>
        <p:spPr bwMode="auto">
          <a:xfrm>
            <a:off x="3332655" y="4534586"/>
            <a:ext cx="722952" cy="0"/>
          </a:xfrm>
          <a:prstGeom prst="line">
            <a:avLst/>
          </a:prstGeom>
          <a:noFill/>
          <a:ln w="12700">
            <a:solidFill>
              <a:srgbClr val="0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220"/>
          </a:p>
        </p:txBody>
      </p:sp>
      <p:sp>
        <p:nvSpPr>
          <p:cNvPr id="1927192" name="Rectangle 24"/>
          <p:cNvSpPr>
            <a:spLocks noChangeArrowheads="1"/>
          </p:cNvSpPr>
          <p:nvPr/>
        </p:nvSpPr>
        <p:spPr bwMode="auto">
          <a:xfrm>
            <a:off x="4708781" y="3295240"/>
            <a:ext cx="1218603" cy="280077"/>
          </a:xfrm>
          <a:prstGeom prst="rect">
            <a:avLst/>
          </a:prstGeom>
          <a:noFill/>
          <a:ln w="12700">
            <a:noFill/>
            <a:miter lim="800000"/>
            <a:headEnd/>
            <a:tailEnd/>
          </a:ln>
          <a:effectLst/>
        </p:spPr>
        <p:txBody>
          <a:bodyPr wrap="none">
            <a:spAutoFit/>
          </a:bodyPr>
          <a:lstStyle/>
          <a:p>
            <a:pPr algn="ctr">
              <a:defRPr/>
            </a:pPr>
            <a:r>
              <a:rPr lang="en-US" sz="1220" dirty="0">
                <a:solidFill>
                  <a:srgbClr val="FFCC00"/>
                </a:solidFill>
                <a:effectLst>
                  <a:outerShdw blurRad="38100" dist="38100" dir="2700000" algn="tl">
                    <a:srgbClr val="000000"/>
                  </a:outerShdw>
                </a:effectLst>
                <a:latin typeface="Arial" charset="0"/>
              </a:rPr>
              <a:t>STEP1 Logical</a:t>
            </a:r>
          </a:p>
        </p:txBody>
      </p:sp>
      <p:sp>
        <p:nvSpPr>
          <p:cNvPr id="184347" name="Rectangle 25" descr="Large grid"/>
          <p:cNvSpPr>
            <a:spLocks noChangeArrowheads="1"/>
          </p:cNvSpPr>
          <p:nvPr/>
        </p:nvSpPr>
        <p:spPr bwMode="auto">
          <a:xfrm>
            <a:off x="3022819" y="4575467"/>
            <a:ext cx="309836" cy="568033"/>
          </a:xfrm>
          <a:prstGeom prst="rect">
            <a:avLst/>
          </a:prstGeom>
          <a:pattFill prst="lgGrid">
            <a:fgClr>
              <a:schemeClr val="accent1"/>
            </a:fgClr>
            <a:bgClr>
              <a:schemeClr val="bg1"/>
            </a:bgClr>
          </a:pattFill>
          <a:ln w="12700">
            <a:solidFill>
              <a:schemeClr val="tx1"/>
            </a:solidFill>
            <a:miter lim="800000"/>
            <a:headEnd/>
            <a:tailEnd/>
          </a:ln>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Tree>
    <p:extLst>
      <p:ext uri="{BB962C8B-B14F-4D97-AF65-F5344CB8AC3E}">
        <p14:creationId xmlns:p14="http://schemas.microsoft.com/office/powerpoint/2010/main" val="3641928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Rectangle 2"/>
          <p:cNvSpPr>
            <a:spLocks noGrp="1" noChangeArrowheads="1"/>
          </p:cNvSpPr>
          <p:nvPr>
            <p:ph type="title"/>
          </p:nvPr>
        </p:nvSpPr>
        <p:spPr/>
        <p:txBody>
          <a:bodyPr/>
          <a:lstStyle/>
          <a:p>
            <a:pPr eaLnBrk="1" hangingPunct="1"/>
            <a:r>
              <a:rPr lang="en-US" altLang="en-US"/>
              <a:t>DISTINCT Table Expressions Example </a:t>
            </a:r>
          </a:p>
        </p:txBody>
      </p:sp>
      <p:sp>
        <p:nvSpPr>
          <p:cNvPr id="1929219" name="Rectangle 3"/>
          <p:cNvSpPr>
            <a:spLocks noGrp="1" noChangeArrowheads="1"/>
          </p:cNvSpPr>
          <p:nvPr>
            <p:ph type="body" sz="quarter" idx="10"/>
          </p:nvPr>
        </p:nvSpPr>
        <p:spPr>
          <a:xfrm>
            <a:off x="1494076" y="1497543"/>
            <a:ext cx="6287098" cy="2428128"/>
          </a:xfrm>
          <a:prstGeom prst="rect">
            <a:avLst/>
          </a:prstGeom>
        </p:spPr>
        <p:txBody>
          <a:bodyPr>
            <a:normAutofit fontScale="92500" lnSpcReduction="10000"/>
          </a:bodyPr>
          <a:lstStyle/>
          <a:p>
            <a:pPr defTabSz="619689">
              <a:lnSpc>
                <a:spcPct val="90000"/>
              </a:lnSpc>
              <a:defRPr/>
            </a:pPr>
            <a:r>
              <a:rPr lang="en-US" sz="2169" dirty="0"/>
              <a:t>SELECT Columns</a:t>
            </a:r>
            <a:br>
              <a:rPr lang="en-US" sz="2169" dirty="0"/>
            </a:br>
            <a:r>
              <a:rPr lang="en-US" sz="2169" dirty="0"/>
              <a:t>FROM </a:t>
            </a:r>
            <a:r>
              <a:rPr lang="en-US" sz="2169" dirty="0">
                <a:solidFill>
                  <a:srgbClr val="F81706"/>
                </a:solidFill>
              </a:rPr>
              <a:t>TABX</a:t>
            </a:r>
            <a:r>
              <a:rPr lang="en-US" sz="2169" dirty="0"/>
              <a:t>, </a:t>
            </a:r>
            <a:r>
              <a:rPr lang="en-US" sz="2169" dirty="0">
                <a:solidFill>
                  <a:schemeClr val="accent1"/>
                </a:solidFill>
              </a:rPr>
              <a:t>TABY</a:t>
            </a:r>
            <a:r>
              <a:rPr lang="en-US" sz="2169" dirty="0"/>
              <a:t>,</a:t>
            </a:r>
            <a:br>
              <a:rPr lang="en-US" sz="2169" dirty="0"/>
            </a:br>
            <a:r>
              <a:rPr lang="en-US" sz="2169" dirty="0"/>
              <a:t>	(SELECT DISTINCT COL1, COL2 …..</a:t>
            </a:r>
            <a:br>
              <a:rPr lang="en-US" sz="2169" dirty="0"/>
            </a:br>
            <a:r>
              <a:rPr lang="en-US" sz="2169" dirty="0"/>
              <a:t>	  FROM </a:t>
            </a:r>
            <a:r>
              <a:rPr lang="en-US" sz="2169" dirty="0">
                <a:solidFill>
                  <a:srgbClr val="FFFF00"/>
                </a:solidFill>
              </a:rPr>
              <a:t>BIG_TABLE Z</a:t>
            </a:r>
            <a:br>
              <a:rPr lang="en-US" sz="2169" dirty="0"/>
            </a:br>
            <a:r>
              <a:rPr lang="en-US" sz="2169" dirty="0"/>
              <a:t>	  WHERE local conditions) AS BIGZ</a:t>
            </a:r>
            <a:br>
              <a:rPr lang="en-US" sz="2169" dirty="0"/>
            </a:br>
            <a:r>
              <a:rPr lang="en-US" sz="2169" dirty="0"/>
              <a:t>WHERE join conditions</a:t>
            </a:r>
          </a:p>
          <a:p>
            <a:pPr marL="232383" indent="-232383" defTabSz="619689">
              <a:lnSpc>
                <a:spcPct val="90000"/>
              </a:lnSpc>
              <a:buFont typeface="Monotype Sorts" pitchFamily="2" charset="2"/>
              <a:buChar char="w"/>
              <a:defRPr/>
            </a:pPr>
            <a:endParaRPr lang="en-US" sz="1898" dirty="0"/>
          </a:p>
          <a:p>
            <a:pPr marL="342900" indent="-342900" defTabSz="619689">
              <a:lnSpc>
                <a:spcPct val="90000"/>
              </a:lnSpc>
              <a:buFont typeface="Wingdings" panose="05000000000000000000" pitchFamily="2" charset="2"/>
              <a:buChar char="§"/>
              <a:defRPr/>
            </a:pPr>
            <a:r>
              <a:rPr lang="en-US" sz="1898" dirty="0"/>
              <a:t>Optimizer is forced to analyze the table expression prior to joining TABX &amp; TABY</a:t>
            </a:r>
          </a:p>
        </p:txBody>
      </p:sp>
      <p:sp>
        <p:nvSpPr>
          <p:cNvPr id="186370" name="Slide Number Placeholder 3"/>
          <p:cNvSpPr>
            <a:spLocks noGrp="1"/>
          </p:cNvSpPr>
          <p:nvPr>
            <p:ph type="sldNum" sz="quarter" idx="4294967295"/>
          </p:nvPr>
        </p:nvSpPr>
        <p:spPr>
          <a:xfrm>
            <a:off x="0" y="1439863"/>
            <a:ext cx="8229600" cy="3413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7468">
              <a:spcBef>
                <a:spcPct val="20000"/>
              </a:spcBef>
              <a:buClr>
                <a:schemeClr val="tx1"/>
              </a:buClr>
              <a:buSzPct val="70000"/>
              <a:buFont typeface="Monotype Sorts"/>
              <a:buChar char="w"/>
              <a:defRPr sz="2372">
                <a:solidFill>
                  <a:schemeClr val="tx1"/>
                </a:solidFill>
                <a:latin typeface="Arial" panose="020B0604020202020204" pitchFamily="34" charset="0"/>
              </a:defRPr>
            </a:lvl1pPr>
            <a:lvl2pPr marL="503497" indent="-193653" defTabSz="687468">
              <a:spcBef>
                <a:spcPct val="20000"/>
              </a:spcBef>
              <a:buChar char="»"/>
              <a:defRPr sz="2101">
                <a:solidFill>
                  <a:schemeClr val="tx1"/>
                </a:solidFill>
                <a:latin typeface="Arial" panose="020B0604020202020204" pitchFamily="34" charset="0"/>
              </a:defRPr>
            </a:lvl2pPr>
            <a:lvl3pPr marL="774611" indent="-154922" defTabSz="687468">
              <a:spcBef>
                <a:spcPct val="20000"/>
              </a:spcBef>
              <a:buChar char="•"/>
              <a:defRPr sz="1830">
                <a:solidFill>
                  <a:schemeClr val="tx1"/>
                </a:solidFill>
                <a:latin typeface="Arial" panose="020B0604020202020204" pitchFamily="34" charset="0"/>
              </a:defRPr>
            </a:lvl3pPr>
            <a:lvl4pPr marL="1084456" indent="-154922" defTabSz="687468">
              <a:spcBef>
                <a:spcPct val="20000"/>
              </a:spcBef>
              <a:buChar char="–"/>
              <a:defRPr sz="1491">
                <a:solidFill>
                  <a:schemeClr val="tx1"/>
                </a:solidFill>
                <a:latin typeface="Arial" panose="020B0604020202020204" pitchFamily="34" charset="0"/>
              </a:defRPr>
            </a:lvl4pPr>
            <a:lvl5pPr marL="1394300" indent="-154922" defTabSz="687468">
              <a:spcBef>
                <a:spcPct val="20000"/>
              </a:spcBef>
              <a:buChar char="»"/>
              <a:defRPr sz="1491">
                <a:solidFill>
                  <a:schemeClr val="tx1"/>
                </a:solidFill>
                <a:latin typeface="Arial" panose="020B0604020202020204" pitchFamily="34" charset="0"/>
              </a:defRPr>
            </a:lvl5pPr>
            <a:lvl6pPr marL="1704144" indent="-154922" defTabSz="687468" eaLnBrk="0" fontAlgn="base" hangingPunct="0">
              <a:spcBef>
                <a:spcPct val="20000"/>
              </a:spcBef>
              <a:spcAft>
                <a:spcPct val="0"/>
              </a:spcAft>
              <a:buChar char="»"/>
              <a:defRPr sz="1491">
                <a:solidFill>
                  <a:schemeClr val="tx1"/>
                </a:solidFill>
                <a:latin typeface="Arial" panose="020B0604020202020204" pitchFamily="34" charset="0"/>
              </a:defRPr>
            </a:lvl6pPr>
            <a:lvl7pPr marL="2013989" indent="-154922" defTabSz="687468" eaLnBrk="0" fontAlgn="base" hangingPunct="0">
              <a:spcBef>
                <a:spcPct val="20000"/>
              </a:spcBef>
              <a:spcAft>
                <a:spcPct val="0"/>
              </a:spcAft>
              <a:buChar char="»"/>
              <a:defRPr sz="1491">
                <a:solidFill>
                  <a:schemeClr val="tx1"/>
                </a:solidFill>
                <a:latin typeface="Arial" panose="020B0604020202020204" pitchFamily="34" charset="0"/>
              </a:defRPr>
            </a:lvl7pPr>
            <a:lvl8pPr marL="2323833" indent="-154922" defTabSz="687468" eaLnBrk="0" fontAlgn="base" hangingPunct="0">
              <a:spcBef>
                <a:spcPct val="20000"/>
              </a:spcBef>
              <a:spcAft>
                <a:spcPct val="0"/>
              </a:spcAft>
              <a:buChar char="»"/>
              <a:defRPr sz="1491">
                <a:solidFill>
                  <a:schemeClr val="tx1"/>
                </a:solidFill>
                <a:latin typeface="Arial" panose="020B0604020202020204" pitchFamily="34" charset="0"/>
              </a:defRPr>
            </a:lvl8pPr>
            <a:lvl9pPr marL="2633678" indent="-154922" defTabSz="687468" eaLnBrk="0" fontAlgn="base" hangingPunct="0">
              <a:spcBef>
                <a:spcPct val="20000"/>
              </a:spcBef>
              <a:spcAft>
                <a:spcPct val="0"/>
              </a:spcAft>
              <a:buChar char="»"/>
              <a:defRPr sz="1491">
                <a:solidFill>
                  <a:schemeClr val="tx1"/>
                </a:solidFill>
                <a:latin typeface="Arial" panose="020B0604020202020204" pitchFamily="34" charset="0"/>
              </a:defRPr>
            </a:lvl9pPr>
          </a:lstStyle>
          <a:p>
            <a:pPr>
              <a:spcBef>
                <a:spcPct val="0"/>
              </a:spcBef>
              <a:buClrTx/>
              <a:buSzTx/>
              <a:buFontTx/>
              <a:buNone/>
            </a:pPr>
            <a:fld id="{B51665D1-9B3A-4B5D-9DC7-231BC8162706}" type="slidenum">
              <a:rPr lang="en-US" altLang="en-US" sz="1084"/>
              <a:pPr>
                <a:spcBef>
                  <a:spcPct val="0"/>
                </a:spcBef>
                <a:buClrTx/>
                <a:buSzTx/>
                <a:buFontTx/>
                <a:buNone/>
              </a:pPr>
              <a:t>47</a:t>
            </a:fld>
            <a:endParaRPr lang="en-US" altLang="en-US" sz="1084" dirty="0"/>
          </a:p>
        </p:txBody>
      </p:sp>
    </p:spTree>
    <p:extLst>
      <p:ext uri="{BB962C8B-B14F-4D97-AF65-F5344CB8AC3E}">
        <p14:creationId xmlns:p14="http://schemas.microsoft.com/office/powerpoint/2010/main" val="3767440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21" name="Rectangle 5"/>
          <p:cNvSpPr>
            <a:spLocks noGrp="1" noChangeArrowheads="1"/>
          </p:cNvSpPr>
          <p:nvPr>
            <p:ph type="title"/>
          </p:nvPr>
        </p:nvSpPr>
        <p:spPr/>
        <p:txBody>
          <a:bodyPr/>
          <a:lstStyle/>
          <a:p>
            <a:pPr eaLnBrk="1" hangingPunct="1"/>
            <a:r>
              <a:rPr lang="en-US" altLang="en-US"/>
              <a:t>Typical Join Problem</a:t>
            </a:r>
          </a:p>
        </p:txBody>
      </p:sp>
      <p:sp>
        <p:nvSpPr>
          <p:cNvPr id="1931270" name="Rectangle 6"/>
          <p:cNvSpPr>
            <a:spLocks noGrp="1" noChangeArrowheads="1"/>
          </p:cNvSpPr>
          <p:nvPr>
            <p:ph type="body" sz="quarter" idx="10"/>
          </p:nvPr>
        </p:nvSpPr>
        <p:spPr>
          <a:xfrm>
            <a:off x="1418769" y="1136067"/>
            <a:ext cx="6477518" cy="3543754"/>
          </a:xfrm>
          <a:prstGeom prst="rect">
            <a:avLst/>
          </a:prstGeom>
        </p:spPr>
        <p:txBody>
          <a:bodyPr>
            <a:normAutofit/>
          </a:bodyPr>
          <a:lstStyle/>
          <a:p>
            <a:pPr eaLnBrk="1" hangingPunct="1">
              <a:buFont typeface="Monotype Sorts" pitchFamily="2" charset="2"/>
              <a:buNone/>
              <a:defRPr/>
            </a:pPr>
            <a:r>
              <a:rPr lang="en-US" sz="1898" dirty="0"/>
              <a:t>SELECT COL1, COL2 …..</a:t>
            </a:r>
            <a:br>
              <a:rPr lang="en-US" sz="1898" dirty="0"/>
            </a:br>
            <a:r>
              <a:rPr lang="en-US" sz="1898" dirty="0"/>
              <a:t>FROM </a:t>
            </a:r>
            <a:r>
              <a:rPr lang="en-US" sz="1898" dirty="0">
                <a:solidFill>
                  <a:schemeClr val="accent1"/>
                </a:solidFill>
              </a:rPr>
              <a:t>ADDR</a:t>
            </a:r>
            <a:r>
              <a:rPr lang="en-US" sz="1898" dirty="0"/>
              <a:t>, </a:t>
            </a:r>
            <a:r>
              <a:rPr lang="en-US" sz="1898" dirty="0">
                <a:solidFill>
                  <a:srgbClr val="E20C9B"/>
                </a:solidFill>
              </a:rPr>
              <a:t>NAME</a:t>
            </a:r>
            <a:r>
              <a:rPr lang="en-US" sz="1898" dirty="0"/>
              <a:t>, </a:t>
            </a:r>
            <a:r>
              <a:rPr lang="en-US" sz="1898" dirty="0">
                <a:solidFill>
                  <a:srgbClr val="6600FF"/>
                </a:solidFill>
              </a:rPr>
              <a:t>TAB3, TAB4, TAB5, </a:t>
            </a:r>
            <a:r>
              <a:rPr lang="en-US" sz="1898" dirty="0">
                <a:solidFill>
                  <a:srgbClr val="800000"/>
                </a:solidFill>
                <a:highlight>
                  <a:srgbClr val="FFFF00"/>
                </a:highlight>
              </a:rPr>
              <a:t>TAB6,</a:t>
            </a:r>
            <a:r>
              <a:rPr lang="en-US" sz="1898" dirty="0">
                <a:solidFill>
                  <a:srgbClr val="6600FF"/>
                </a:solidFill>
                <a:highlight>
                  <a:srgbClr val="FFFF00"/>
                </a:highlight>
              </a:rPr>
              <a:t> </a:t>
            </a:r>
            <a:r>
              <a:rPr lang="en-US" sz="1898" dirty="0">
                <a:solidFill>
                  <a:srgbClr val="6600FF"/>
                </a:solidFill>
              </a:rPr>
              <a:t>TAB7 </a:t>
            </a:r>
            <a:r>
              <a:rPr lang="en-US" sz="1898" dirty="0"/>
              <a:t>WHERE join conditions</a:t>
            </a:r>
          </a:p>
          <a:p>
            <a:pPr eaLnBrk="1" hangingPunct="1">
              <a:buFont typeface="Monotype Sorts" pitchFamily="2" charset="2"/>
              <a:buNone/>
              <a:defRPr/>
            </a:pPr>
            <a:r>
              <a:rPr lang="en-US" sz="1898" dirty="0"/>
              <a:t>		AND </a:t>
            </a:r>
            <a:r>
              <a:rPr lang="en-US" sz="1898" dirty="0">
                <a:solidFill>
                  <a:srgbClr val="800000"/>
                </a:solidFill>
                <a:highlight>
                  <a:srgbClr val="FFFF00"/>
                </a:highlight>
              </a:rPr>
              <a:t>TAB6.CODE = :</a:t>
            </a:r>
            <a:r>
              <a:rPr lang="en-US" sz="1898" dirty="0" err="1">
                <a:solidFill>
                  <a:srgbClr val="800000"/>
                </a:solidFill>
                <a:highlight>
                  <a:srgbClr val="FFFF00"/>
                </a:highlight>
              </a:rPr>
              <a:t>hv</a:t>
            </a:r>
            <a:br>
              <a:rPr lang="en-US" sz="1898" dirty="0">
                <a:solidFill>
                  <a:srgbClr val="800000"/>
                </a:solidFill>
              </a:rPr>
            </a:br>
            <a:endParaRPr lang="en-US" sz="1898" dirty="0">
              <a:solidFill>
                <a:srgbClr val="800000"/>
              </a:solidFill>
            </a:endParaRPr>
          </a:p>
          <a:p>
            <a:pPr eaLnBrk="1" hangingPunct="1">
              <a:buFont typeface="Monotype Sorts" pitchFamily="2" charset="2"/>
              <a:buNone/>
              <a:defRPr/>
            </a:pPr>
            <a:endParaRPr lang="en-US" sz="1898" dirty="0">
              <a:solidFill>
                <a:srgbClr val="800000"/>
              </a:solidFill>
            </a:endParaRPr>
          </a:p>
          <a:p>
            <a:pPr marL="342900" indent="-342900" eaLnBrk="1" hangingPunct="1">
              <a:buFont typeface="Wingdings" panose="05000000000000000000" pitchFamily="2" charset="2"/>
              <a:buChar char="§"/>
              <a:defRPr/>
            </a:pPr>
            <a:r>
              <a:rPr lang="en-US" dirty="0"/>
              <a:t>Result is only 1,000 rows</a:t>
            </a:r>
          </a:p>
          <a:p>
            <a:pPr marL="342900" indent="-342900" eaLnBrk="1" hangingPunct="1">
              <a:buFont typeface="Wingdings" panose="05000000000000000000" pitchFamily="2" charset="2"/>
              <a:buChar char="§"/>
              <a:defRPr/>
            </a:pPr>
            <a:r>
              <a:rPr lang="en-US" dirty="0"/>
              <a:t>ADDR and NAME first two tables in join</a:t>
            </a:r>
          </a:p>
          <a:p>
            <a:pPr marL="342900" indent="-342900" eaLnBrk="1" hangingPunct="1">
              <a:buFont typeface="Wingdings" panose="05000000000000000000" pitchFamily="2" charset="2"/>
              <a:buChar char="§"/>
              <a:defRPr/>
            </a:pPr>
            <a:r>
              <a:rPr lang="en-US" dirty="0"/>
              <a:t>Index scan on </a:t>
            </a:r>
            <a:r>
              <a:rPr lang="en-US" dirty="0">
                <a:solidFill>
                  <a:srgbClr val="800000"/>
                </a:solidFill>
                <a:highlight>
                  <a:srgbClr val="FFFF00"/>
                </a:highlight>
              </a:rPr>
              <a:t>TAB6</a:t>
            </a:r>
            <a:r>
              <a:rPr lang="en-US" dirty="0"/>
              <a:t> table</a:t>
            </a:r>
          </a:p>
          <a:p>
            <a:pPr lvl="1" eaLnBrk="1" hangingPunct="1">
              <a:defRPr/>
            </a:pPr>
            <a:r>
              <a:rPr lang="en-US" dirty="0"/>
              <a:t>Not good because zero filter</a:t>
            </a:r>
          </a:p>
          <a:p>
            <a:pPr eaLnBrk="1" hangingPunct="1">
              <a:buFont typeface="Monotype Sorts" pitchFamily="2" charset="2"/>
              <a:buNone/>
              <a:defRPr/>
            </a:pPr>
            <a:endParaRPr lang="en-US" dirty="0"/>
          </a:p>
        </p:txBody>
      </p:sp>
      <p:grpSp>
        <p:nvGrpSpPr>
          <p:cNvPr id="2" name="Group 2"/>
          <p:cNvGrpSpPr>
            <a:grpSpLocks/>
          </p:cNvGrpSpPr>
          <p:nvPr/>
        </p:nvGrpSpPr>
        <p:grpSpPr bwMode="auto">
          <a:xfrm>
            <a:off x="2674943" y="1881051"/>
            <a:ext cx="3525851" cy="1125869"/>
            <a:chOff x="1248" y="1911"/>
            <a:chExt cx="3463" cy="884"/>
          </a:xfrm>
        </p:grpSpPr>
        <p:sp>
          <p:nvSpPr>
            <p:cNvPr id="188423" name="AutoShape 3"/>
            <p:cNvSpPr>
              <a:spLocks noChangeArrowheads="1"/>
            </p:cNvSpPr>
            <p:nvPr/>
          </p:nvSpPr>
          <p:spPr bwMode="white">
            <a:xfrm>
              <a:off x="1248" y="1911"/>
              <a:ext cx="2064" cy="432"/>
            </a:xfrm>
            <a:prstGeom prst="wedgeRoundRectCallout">
              <a:avLst>
                <a:gd name="adj1" fmla="val 50144"/>
                <a:gd name="adj2" fmla="val 123843"/>
                <a:gd name="adj3" fmla="val 16667"/>
              </a:avLst>
            </a:prstGeom>
            <a:noFill/>
            <a:ln w="12700">
              <a:solidFill>
                <a:srgbClr val="00FFFF"/>
              </a:solidFill>
              <a:miter lim="800000"/>
              <a:headEnd/>
              <a:tailEnd/>
            </a:ln>
          </p:spPr>
          <p:txBody>
            <a:bodyPr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88424" name="Text Box 4"/>
            <p:cNvSpPr txBox="1">
              <a:spLocks noChangeArrowheads="1"/>
            </p:cNvSpPr>
            <p:nvPr/>
          </p:nvSpPr>
          <p:spPr bwMode="white">
            <a:xfrm>
              <a:off x="3732" y="2535"/>
              <a:ext cx="979"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220">
                  <a:solidFill>
                    <a:schemeClr val="accent1"/>
                  </a:solidFill>
                </a:rPr>
                <a:t>Cardinality 1</a:t>
              </a:r>
            </a:p>
          </p:txBody>
        </p:sp>
      </p:grpSp>
    </p:spTree>
    <p:extLst>
      <p:ext uri="{BB962C8B-B14F-4D97-AF65-F5344CB8AC3E}">
        <p14:creationId xmlns:p14="http://schemas.microsoft.com/office/powerpoint/2010/main" val="3713597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71" name="Rectangle 7"/>
          <p:cNvSpPr>
            <a:spLocks noGrp="1" noChangeArrowheads="1"/>
          </p:cNvSpPr>
          <p:nvPr>
            <p:ph type="title"/>
          </p:nvPr>
        </p:nvSpPr>
        <p:spPr/>
        <p:txBody>
          <a:bodyPr/>
          <a:lstStyle/>
          <a:p>
            <a:pPr eaLnBrk="1" hangingPunct="1"/>
            <a:r>
              <a:rPr lang="en-US" altLang="en-US" dirty="0"/>
              <a:t>Tuning Technique</a:t>
            </a:r>
          </a:p>
        </p:txBody>
      </p:sp>
      <p:sp>
        <p:nvSpPr>
          <p:cNvPr id="1932296" name="Rectangle 8"/>
          <p:cNvSpPr>
            <a:spLocks noGrp="1" noChangeArrowheads="1"/>
          </p:cNvSpPr>
          <p:nvPr>
            <p:ph type="body" sz="quarter" idx="10"/>
          </p:nvPr>
        </p:nvSpPr>
        <p:spPr>
          <a:xfrm>
            <a:off x="1418769" y="1136067"/>
            <a:ext cx="6477518" cy="3543754"/>
          </a:xfrm>
          <a:prstGeom prst="rect">
            <a:avLst/>
          </a:prstGeom>
        </p:spPr>
        <p:txBody>
          <a:bodyPr/>
          <a:lstStyle/>
          <a:p>
            <a:pPr eaLnBrk="1" hangingPunct="1">
              <a:buFont typeface="Monotype Sorts" pitchFamily="2" charset="2"/>
              <a:buNone/>
              <a:defRPr/>
            </a:pPr>
            <a:r>
              <a:rPr lang="en-US" sz="2169" dirty="0"/>
              <a:t>SELECT COL1, COL2 …..</a:t>
            </a:r>
            <a:br>
              <a:rPr lang="en-US" sz="2169" dirty="0"/>
            </a:br>
            <a:r>
              <a:rPr lang="en-US" sz="2169" dirty="0"/>
              <a:t>FROM ADDR, NAME, </a:t>
            </a:r>
          </a:p>
          <a:p>
            <a:pPr eaLnBrk="1" hangingPunct="1">
              <a:buFont typeface="Monotype Sorts" pitchFamily="2" charset="2"/>
              <a:buNone/>
              <a:defRPr/>
            </a:pPr>
            <a:r>
              <a:rPr lang="en-US" sz="2169" dirty="0"/>
              <a:t>		(SELECT DISTINCT columns</a:t>
            </a:r>
          </a:p>
          <a:p>
            <a:pPr eaLnBrk="1" hangingPunct="1">
              <a:buFont typeface="Monotype Sorts" pitchFamily="2" charset="2"/>
              <a:buNone/>
              <a:defRPr/>
            </a:pPr>
            <a:r>
              <a:rPr lang="en-US" sz="2169" dirty="0"/>
              <a:t>		FROM </a:t>
            </a:r>
            <a:r>
              <a:rPr lang="en-US" sz="2169" dirty="0">
                <a:solidFill>
                  <a:srgbClr val="6600FF"/>
                </a:solidFill>
              </a:rPr>
              <a:t>TAB3, TAB4, TAB5, </a:t>
            </a:r>
            <a:r>
              <a:rPr lang="en-US" sz="2169" dirty="0">
                <a:solidFill>
                  <a:srgbClr val="800000"/>
                </a:solidFill>
                <a:highlight>
                  <a:srgbClr val="FFFF00"/>
                </a:highlight>
              </a:rPr>
              <a:t>TAB6,</a:t>
            </a:r>
            <a:r>
              <a:rPr lang="en-US" sz="2169" dirty="0">
                <a:solidFill>
                  <a:srgbClr val="6600FF"/>
                </a:solidFill>
                <a:highlight>
                  <a:srgbClr val="FFFF00"/>
                </a:highlight>
              </a:rPr>
              <a:t> </a:t>
            </a:r>
            <a:r>
              <a:rPr lang="en-US" sz="2169" dirty="0">
                <a:solidFill>
                  <a:srgbClr val="6600FF"/>
                </a:solidFill>
              </a:rPr>
              <a:t>TAB7</a:t>
            </a:r>
          </a:p>
          <a:p>
            <a:pPr eaLnBrk="1" hangingPunct="1">
              <a:buFont typeface="Monotype Sorts" pitchFamily="2" charset="2"/>
              <a:buNone/>
              <a:defRPr/>
            </a:pPr>
            <a:r>
              <a:rPr lang="en-US" sz="2169" dirty="0">
                <a:solidFill>
                  <a:srgbClr val="6600FF"/>
                </a:solidFill>
              </a:rPr>
              <a:t> 		</a:t>
            </a:r>
            <a:r>
              <a:rPr lang="en-US" sz="2169" dirty="0"/>
              <a:t>WHERE join conditions</a:t>
            </a:r>
          </a:p>
          <a:p>
            <a:pPr eaLnBrk="1" hangingPunct="1">
              <a:buFont typeface="Monotype Sorts" pitchFamily="2" charset="2"/>
              <a:buNone/>
              <a:defRPr/>
            </a:pPr>
            <a:r>
              <a:rPr lang="en-US" sz="2169" dirty="0"/>
              <a:t>			AND (TAB6.CODE = :</a:t>
            </a:r>
            <a:r>
              <a:rPr lang="en-US" sz="2169" dirty="0" err="1"/>
              <a:t>hv</a:t>
            </a:r>
            <a:r>
              <a:rPr lang="en-US" sz="2169" dirty="0"/>
              <a:t> OR 0 = 1)) </a:t>
            </a:r>
            <a:br>
              <a:rPr lang="en-US" sz="2169" dirty="0"/>
            </a:br>
            <a:r>
              <a:rPr lang="en-US" sz="2169" dirty="0"/>
              <a:t>	AS TEMP</a:t>
            </a:r>
          </a:p>
          <a:p>
            <a:pPr eaLnBrk="1" hangingPunct="1">
              <a:buFont typeface="Monotype Sorts" pitchFamily="2" charset="2"/>
              <a:buNone/>
              <a:defRPr/>
            </a:pPr>
            <a:r>
              <a:rPr lang="en-US" sz="2169" dirty="0"/>
              <a:t>WHERE join conditions</a:t>
            </a:r>
          </a:p>
          <a:p>
            <a:pPr eaLnBrk="1" hangingPunct="1">
              <a:buFont typeface="Monotype Sorts" pitchFamily="2" charset="2"/>
              <a:buNone/>
              <a:defRPr/>
            </a:pPr>
            <a:endParaRPr lang="en-US" sz="2169" dirty="0">
              <a:solidFill>
                <a:srgbClr val="800000"/>
              </a:solidFill>
            </a:endParaRPr>
          </a:p>
        </p:txBody>
      </p:sp>
      <p:sp>
        <p:nvSpPr>
          <p:cNvPr id="1932290" name="AutoShape 2"/>
          <p:cNvSpPr>
            <a:spLocks noChangeArrowheads="1"/>
          </p:cNvSpPr>
          <p:nvPr/>
        </p:nvSpPr>
        <p:spPr bwMode="auto">
          <a:xfrm>
            <a:off x="2358662" y="1443048"/>
            <a:ext cx="2453982" cy="361476"/>
          </a:xfrm>
          <a:prstGeom prst="wedgeRoundRectCallout">
            <a:avLst>
              <a:gd name="adj1" fmla="val 115745"/>
              <a:gd name="adj2" fmla="val -98514"/>
              <a:gd name="adj3" fmla="val 16667"/>
            </a:avLst>
          </a:prstGeom>
          <a:solidFill>
            <a:srgbClr val="FFCC00">
              <a:alpha val="50195"/>
            </a:srgbClr>
          </a:solidFill>
          <a:ln w="38100">
            <a:solidFill>
              <a:schemeClr val="tx1"/>
            </a:solidFill>
            <a:miter lim="800000"/>
            <a:headEnd/>
            <a:tailEnd/>
          </a:ln>
        </p:spPr>
        <p:txBody>
          <a:bodyPr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solidFill>
                <a:schemeClr val="bg1"/>
              </a:solidFill>
            </a:endParaRPr>
          </a:p>
        </p:txBody>
      </p:sp>
      <p:sp>
        <p:nvSpPr>
          <p:cNvPr id="1932291" name="Text Box 3"/>
          <p:cNvSpPr txBox="1">
            <a:spLocks noChangeArrowheads="1"/>
          </p:cNvSpPr>
          <p:nvPr/>
        </p:nvSpPr>
        <p:spPr bwMode="auto">
          <a:xfrm>
            <a:off x="6069544" y="919828"/>
            <a:ext cx="17525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spcBef>
                <a:spcPct val="0"/>
              </a:spcBef>
              <a:buClrTx/>
              <a:buSzTx/>
              <a:buFontTx/>
              <a:buNone/>
            </a:pPr>
            <a:r>
              <a:rPr lang="en-US" altLang="en-US" sz="1400" dirty="0">
                <a:solidFill>
                  <a:schemeClr val="accent1"/>
                </a:solidFill>
              </a:rPr>
              <a:t>Keeps large tables joined last </a:t>
            </a:r>
          </a:p>
        </p:txBody>
      </p:sp>
      <p:grpSp>
        <p:nvGrpSpPr>
          <p:cNvPr id="2" name="Group 4"/>
          <p:cNvGrpSpPr>
            <a:grpSpLocks/>
          </p:cNvGrpSpPr>
          <p:nvPr/>
        </p:nvGrpSpPr>
        <p:grpSpPr bwMode="auto">
          <a:xfrm>
            <a:off x="4190947" y="3037042"/>
            <a:ext cx="2655126" cy="1288833"/>
            <a:chOff x="3273" y="2823"/>
            <a:chExt cx="2468" cy="1198"/>
          </a:xfrm>
        </p:grpSpPr>
        <p:sp>
          <p:nvSpPr>
            <p:cNvPr id="190473" name="AutoShape 5"/>
            <p:cNvSpPr>
              <a:spLocks noChangeArrowheads="1"/>
            </p:cNvSpPr>
            <p:nvPr/>
          </p:nvSpPr>
          <p:spPr bwMode="auto">
            <a:xfrm>
              <a:off x="4445" y="2823"/>
              <a:ext cx="1296" cy="432"/>
            </a:xfrm>
            <a:prstGeom prst="wedgeRoundRectCallout">
              <a:avLst>
                <a:gd name="adj1" fmla="val -61421"/>
                <a:gd name="adj2" fmla="val 157639"/>
                <a:gd name="adj3" fmla="val 16667"/>
              </a:avLst>
            </a:prstGeom>
            <a:solidFill>
              <a:srgbClr val="FFCC00">
                <a:alpha val="50195"/>
              </a:srgbClr>
            </a:solidFill>
            <a:ln w="12700">
              <a:solidFill>
                <a:schemeClr val="tx1"/>
              </a:solidFill>
              <a:miter lim="800000"/>
              <a:headEnd/>
              <a:tailEnd/>
            </a:ln>
          </p:spPr>
          <p:txBody>
            <a:bodyPr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endParaRPr lang="en-US" altLang="en-US" sz="1220"/>
            </a:p>
          </p:txBody>
        </p:sp>
        <p:sp>
          <p:nvSpPr>
            <p:cNvPr id="190474" name="Text Box 6"/>
            <p:cNvSpPr txBox="1">
              <a:spLocks noChangeArrowheads="1"/>
            </p:cNvSpPr>
            <p:nvPr/>
          </p:nvSpPr>
          <p:spPr bwMode="auto">
            <a:xfrm>
              <a:off x="3273" y="3735"/>
              <a:ext cx="181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spcBef>
                  <a:spcPct val="0"/>
                </a:spcBef>
                <a:buClrTx/>
                <a:buSzTx/>
                <a:buFontTx/>
                <a:buNone/>
              </a:pPr>
              <a:r>
                <a:rPr lang="en-US" altLang="en-US" sz="1400" dirty="0">
                  <a:solidFill>
                    <a:schemeClr val="accent1"/>
                  </a:solidFill>
                </a:rPr>
                <a:t>Gets rid of Index Scan</a:t>
              </a:r>
            </a:p>
          </p:txBody>
        </p:sp>
      </p:grpSp>
    </p:spTree>
    <p:extLst>
      <p:ext uri="{BB962C8B-B14F-4D97-AF65-F5344CB8AC3E}">
        <p14:creationId xmlns:p14="http://schemas.microsoft.com/office/powerpoint/2010/main" val="1980191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932290"/>
                                        </p:tgtEl>
                                        <p:attrNameLst>
                                          <p:attrName>style.visibility</p:attrName>
                                        </p:attrNameLst>
                                      </p:cBhvr>
                                      <p:to>
                                        <p:strVal val="visible"/>
                                      </p:to>
                                    </p:set>
                                    <p:anim calcmode="lin" valueType="num">
                                      <p:cBhvr additive="base">
                                        <p:cTn id="13" dur="500" fill="hold"/>
                                        <p:tgtEl>
                                          <p:spTgt spid="1932290"/>
                                        </p:tgtEl>
                                        <p:attrNameLst>
                                          <p:attrName>ppt_x</p:attrName>
                                        </p:attrNameLst>
                                      </p:cBhvr>
                                      <p:tavLst>
                                        <p:tav tm="0">
                                          <p:val>
                                            <p:strVal val="#ppt_x"/>
                                          </p:val>
                                        </p:tav>
                                        <p:tav tm="100000">
                                          <p:val>
                                            <p:strVal val="#ppt_x"/>
                                          </p:val>
                                        </p:tav>
                                      </p:tavLst>
                                    </p:anim>
                                    <p:anim calcmode="lin" valueType="num">
                                      <p:cBhvr additive="base">
                                        <p:cTn id="14" dur="500" fill="hold"/>
                                        <p:tgtEl>
                                          <p:spTgt spid="1932290"/>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932291"/>
                                        </p:tgtEl>
                                        <p:attrNameLst>
                                          <p:attrName>style.visibility</p:attrName>
                                        </p:attrNameLst>
                                      </p:cBhvr>
                                      <p:to>
                                        <p:strVal val="visible"/>
                                      </p:to>
                                    </p:set>
                                    <p:anim calcmode="lin" valueType="num">
                                      <p:cBhvr additive="base">
                                        <p:cTn id="17" dur="500" fill="hold"/>
                                        <p:tgtEl>
                                          <p:spTgt spid="1932291"/>
                                        </p:tgtEl>
                                        <p:attrNameLst>
                                          <p:attrName>ppt_x</p:attrName>
                                        </p:attrNameLst>
                                      </p:cBhvr>
                                      <p:tavLst>
                                        <p:tav tm="0">
                                          <p:val>
                                            <p:strVal val="#ppt_x"/>
                                          </p:val>
                                        </p:tav>
                                        <p:tav tm="100000">
                                          <p:val>
                                            <p:strVal val="#ppt_x"/>
                                          </p:val>
                                        </p:tav>
                                      </p:tavLst>
                                    </p:anim>
                                    <p:anim calcmode="lin" valueType="num">
                                      <p:cBhvr additive="base">
                                        <p:cTn id="18" dur="500" fill="hold"/>
                                        <p:tgtEl>
                                          <p:spTgt spid="193229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2290" grpId="0" animBg="1"/>
      <p:bldP spid="193229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85ED1-5724-4103-B0B9-95D9A95D868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49A1644-A8DA-457E-8C63-471FFEB7A488}"/>
              </a:ext>
            </a:extLst>
          </p:cNvPr>
          <p:cNvSpPr>
            <a:spLocks noGrp="1"/>
          </p:cNvSpPr>
          <p:nvPr>
            <p:ph idx="1"/>
          </p:nvPr>
        </p:nvSpPr>
        <p:spPr/>
        <p:txBody>
          <a:bodyPr/>
          <a:lstStyle/>
          <a:p>
            <a:endParaRPr lang="en-US" dirty="0"/>
          </a:p>
        </p:txBody>
      </p:sp>
      <p:sp>
        <p:nvSpPr>
          <p:cNvPr id="53" name="Rectangle 14">
            <a:extLst>
              <a:ext uri="{FF2B5EF4-FFF2-40B4-BE49-F238E27FC236}">
                <a16:creationId xmlns:a16="http://schemas.microsoft.com/office/drawing/2014/main" id="{06E29E69-16CA-4607-958D-1B34CD1A0D49}"/>
              </a:ext>
            </a:extLst>
          </p:cNvPr>
          <p:cNvSpPr>
            <a:spLocks noChangeArrowheads="1"/>
          </p:cNvSpPr>
          <p:nvPr/>
        </p:nvSpPr>
        <p:spPr bwMode="auto">
          <a:xfrm>
            <a:off x="3339576" y="816941"/>
            <a:ext cx="1185531" cy="619135"/>
          </a:xfrm>
          <a:prstGeom prst="rect">
            <a:avLst/>
          </a:prstGeom>
          <a:solidFill>
            <a:srgbClr val="C58BF9">
              <a:alpha val="70195"/>
            </a:srgbClr>
          </a:solidFill>
          <a:ln w="9525">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00" b="1" dirty="0">
                <a:solidFill>
                  <a:srgbClr val="000000"/>
                </a:solidFill>
              </a:rPr>
              <a:t>Optimizer</a:t>
            </a:r>
          </a:p>
        </p:txBody>
      </p:sp>
      <p:sp>
        <p:nvSpPr>
          <p:cNvPr id="54" name="TextBox 53">
            <a:extLst>
              <a:ext uri="{FF2B5EF4-FFF2-40B4-BE49-F238E27FC236}">
                <a16:creationId xmlns:a16="http://schemas.microsoft.com/office/drawing/2014/main" id="{6349364F-BA11-410A-B550-0C832E1BDBDC}"/>
              </a:ext>
            </a:extLst>
          </p:cNvPr>
          <p:cNvSpPr txBox="1"/>
          <p:nvPr/>
        </p:nvSpPr>
        <p:spPr>
          <a:xfrm>
            <a:off x="4114800" y="1817077"/>
            <a:ext cx="184731" cy="369332"/>
          </a:xfrm>
          <a:prstGeom prst="rect">
            <a:avLst/>
          </a:prstGeom>
          <a:noFill/>
        </p:spPr>
        <p:txBody>
          <a:bodyPr wrap="none" rtlCol="0">
            <a:spAutoFit/>
          </a:bodyPr>
          <a:lstStyle/>
          <a:p>
            <a:endParaRPr lang="en-US" dirty="0"/>
          </a:p>
        </p:txBody>
      </p:sp>
      <p:pic>
        <p:nvPicPr>
          <p:cNvPr id="55" name="Picture 54">
            <a:extLst>
              <a:ext uri="{FF2B5EF4-FFF2-40B4-BE49-F238E27FC236}">
                <a16:creationId xmlns:a16="http://schemas.microsoft.com/office/drawing/2014/main" id="{8A32596B-CF5E-41D0-AE1E-777680252ECB}"/>
              </a:ext>
            </a:extLst>
          </p:cNvPr>
          <p:cNvPicPr>
            <a:picLocks noChangeAspect="1"/>
          </p:cNvPicPr>
          <p:nvPr/>
        </p:nvPicPr>
        <p:blipFill>
          <a:blip r:embed="rId2"/>
          <a:stretch>
            <a:fillRect/>
          </a:stretch>
        </p:blipFill>
        <p:spPr>
          <a:xfrm>
            <a:off x="404811" y="512484"/>
            <a:ext cx="8334375" cy="4619625"/>
          </a:xfrm>
          <a:prstGeom prst="rect">
            <a:avLst/>
          </a:prstGeom>
        </p:spPr>
      </p:pic>
      <p:sp>
        <p:nvSpPr>
          <p:cNvPr id="56" name="Title 1">
            <a:extLst>
              <a:ext uri="{FF2B5EF4-FFF2-40B4-BE49-F238E27FC236}">
                <a16:creationId xmlns:a16="http://schemas.microsoft.com/office/drawing/2014/main" id="{4515916E-66D2-4A2E-9420-CF91AD4BC86C}"/>
              </a:ext>
            </a:extLst>
          </p:cNvPr>
          <p:cNvSpPr txBox="1">
            <a:spLocks/>
          </p:cNvSpPr>
          <p:nvPr/>
        </p:nvSpPr>
        <p:spPr>
          <a:xfrm>
            <a:off x="-46893" y="11390"/>
            <a:ext cx="9237785" cy="891287"/>
          </a:xfrm>
          <a:prstGeom prst="rect">
            <a:avLst/>
          </a:prstGeom>
          <a:solidFill>
            <a:srgbClr val="FFFFFF"/>
          </a:solid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dirty="0">
                <a:solidFill>
                  <a:schemeClr val="tx1"/>
                </a:solidFill>
              </a:rPr>
              <a:t>Cost based Optimizer figures out how to get the data</a:t>
            </a:r>
          </a:p>
        </p:txBody>
      </p:sp>
      <p:sp>
        <p:nvSpPr>
          <p:cNvPr id="57" name="Rectangle 14">
            <a:extLst>
              <a:ext uri="{FF2B5EF4-FFF2-40B4-BE49-F238E27FC236}">
                <a16:creationId xmlns:a16="http://schemas.microsoft.com/office/drawing/2014/main" id="{67300FE3-4BC0-467E-BE1E-90B3C2A34E83}"/>
              </a:ext>
            </a:extLst>
          </p:cNvPr>
          <p:cNvSpPr>
            <a:spLocks noChangeArrowheads="1"/>
          </p:cNvSpPr>
          <p:nvPr/>
        </p:nvSpPr>
        <p:spPr bwMode="auto">
          <a:xfrm>
            <a:off x="4285294" y="2745912"/>
            <a:ext cx="676691" cy="152767"/>
          </a:xfrm>
          <a:prstGeom prst="rect">
            <a:avLst/>
          </a:prstGeom>
          <a:solidFill>
            <a:srgbClr val="C58BF9">
              <a:alpha val="70195"/>
            </a:srgbClr>
          </a:solidFill>
          <a:ln w="9525">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b="1" dirty="0">
                <a:solidFill>
                  <a:srgbClr val="000000"/>
                </a:solidFill>
              </a:rPr>
              <a:t>Optimizer</a:t>
            </a:r>
          </a:p>
        </p:txBody>
      </p:sp>
    </p:spTree>
    <p:extLst>
      <p:ext uri="{BB962C8B-B14F-4D97-AF65-F5344CB8AC3E}">
        <p14:creationId xmlns:p14="http://schemas.microsoft.com/office/powerpoint/2010/main" val="3810858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04412-B1FD-4F45-A977-0883FBEC6DDC}"/>
              </a:ext>
            </a:extLst>
          </p:cNvPr>
          <p:cNvSpPr>
            <a:spLocks noGrp="1"/>
          </p:cNvSpPr>
          <p:nvPr>
            <p:ph type="title"/>
          </p:nvPr>
        </p:nvSpPr>
        <p:spPr/>
        <p:txBody>
          <a:bodyPr/>
          <a:lstStyle/>
          <a:p>
            <a:r>
              <a:rPr lang="en-US" dirty="0"/>
              <a:t>Using Common Table Expressions</a:t>
            </a:r>
          </a:p>
        </p:txBody>
      </p:sp>
      <p:sp>
        <p:nvSpPr>
          <p:cNvPr id="5" name="Rectangle 4">
            <a:extLst>
              <a:ext uri="{FF2B5EF4-FFF2-40B4-BE49-F238E27FC236}">
                <a16:creationId xmlns:a16="http://schemas.microsoft.com/office/drawing/2014/main" id="{F6371753-2316-4640-AC4E-250C8B0F329A}"/>
              </a:ext>
            </a:extLst>
          </p:cNvPr>
          <p:cNvSpPr/>
          <p:nvPr/>
        </p:nvSpPr>
        <p:spPr>
          <a:xfrm>
            <a:off x="2286000" y="1470487"/>
            <a:ext cx="5204732" cy="1601721"/>
          </a:xfrm>
          <a:prstGeom prst="rect">
            <a:avLst/>
          </a:prstGeom>
        </p:spPr>
        <p:txBody>
          <a:bodyPr wrap="square">
            <a:spAutoFit/>
          </a:bodyPr>
          <a:lstStyle/>
          <a:p>
            <a:pPr marL="171450" lvl="0" indent="-171450" defTabSz="685800">
              <a:lnSpc>
                <a:spcPct val="90000"/>
              </a:lnSpc>
              <a:spcBef>
                <a:spcPts val="750"/>
              </a:spcBef>
              <a:defRPr/>
            </a:pPr>
            <a:r>
              <a:rPr lang="en-US" sz="2169" dirty="0">
                <a:solidFill>
                  <a:prstClr val="white"/>
                </a:solidFill>
              </a:rPr>
              <a:t>WITH TEMP AS(SELECT DISTINCT columns</a:t>
            </a:r>
          </a:p>
          <a:p>
            <a:pPr marL="171450" lvl="0" indent="-171450" defTabSz="685800">
              <a:lnSpc>
                <a:spcPct val="90000"/>
              </a:lnSpc>
              <a:spcBef>
                <a:spcPts val="750"/>
              </a:spcBef>
              <a:defRPr/>
            </a:pPr>
            <a:r>
              <a:rPr lang="en-US" sz="2169" dirty="0">
                <a:solidFill>
                  <a:prstClr val="white"/>
                </a:solidFill>
              </a:rPr>
              <a:t>		FROM </a:t>
            </a:r>
            <a:r>
              <a:rPr lang="en-US" sz="2169" dirty="0">
                <a:solidFill>
                  <a:srgbClr val="6600FF"/>
                </a:solidFill>
              </a:rPr>
              <a:t>TAB3, TAB4, TAB5, </a:t>
            </a:r>
            <a:r>
              <a:rPr lang="en-US" sz="2169" dirty="0">
                <a:solidFill>
                  <a:srgbClr val="800000"/>
                </a:solidFill>
                <a:highlight>
                  <a:srgbClr val="FFFF00"/>
                </a:highlight>
              </a:rPr>
              <a:t>TAB6,</a:t>
            </a:r>
            <a:r>
              <a:rPr lang="en-US" sz="2169" dirty="0">
                <a:solidFill>
                  <a:srgbClr val="6600FF"/>
                </a:solidFill>
                <a:highlight>
                  <a:srgbClr val="FFFF00"/>
                </a:highlight>
              </a:rPr>
              <a:t> </a:t>
            </a:r>
            <a:r>
              <a:rPr lang="en-US" sz="2169" dirty="0">
                <a:solidFill>
                  <a:srgbClr val="6600FF"/>
                </a:solidFill>
              </a:rPr>
              <a:t>TAB7</a:t>
            </a:r>
          </a:p>
          <a:p>
            <a:pPr marL="171450" lvl="0" indent="-171450" defTabSz="685800">
              <a:lnSpc>
                <a:spcPct val="90000"/>
              </a:lnSpc>
              <a:spcBef>
                <a:spcPts val="750"/>
              </a:spcBef>
              <a:defRPr/>
            </a:pPr>
            <a:r>
              <a:rPr lang="en-US" sz="2169" dirty="0">
                <a:solidFill>
                  <a:srgbClr val="6600FF"/>
                </a:solidFill>
              </a:rPr>
              <a:t> 		</a:t>
            </a:r>
            <a:r>
              <a:rPr lang="en-US" sz="2169" dirty="0">
                <a:solidFill>
                  <a:prstClr val="white"/>
                </a:solidFill>
              </a:rPr>
              <a:t>WHERE  4 join conditions</a:t>
            </a:r>
          </a:p>
          <a:p>
            <a:pPr marL="171450" lvl="0" indent="-171450" defTabSz="685800">
              <a:lnSpc>
                <a:spcPct val="90000"/>
              </a:lnSpc>
              <a:spcBef>
                <a:spcPts val="750"/>
              </a:spcBef>
              <a:defRPr/>
            </a:pPr>
            <a:r>
              <a:rPr lang="en-US" sz="2169" dirty="0">
                <a:solidFill>
                  <a:prstClr val="white"/>
                </a:solidFill>
              </a:rPr>
              <a:t>			AND (TAB6.CODE = :</a:t>
            </a:r>
            <a:r>
              <a:rPr lang="en-US" sz="2169" dirty="0" err="1">
                <a:solidFill>
                  <a:prstClr val="white"/>
                </a:solidFill>
              </a:rPr>
              <a:t>hv</a:t>
            </a:r>
            <a:r>
              <a:rPr lang="en-US" sz="2169" dirty="0">
                <a:solidFill>
                  <a:prstClr val="white"/>
                </a:solidFill>
              </a:rPr>
              <a:t> OR 0 = 1)</a:t>
            </a:r>
            <a:endParaRPr lang="en-US" dirty="0"/>
          </a:p>
        </p:txBody>
      </p:sp>
      <p:sp>
        <p:nvSpPr>
          <p:cNvPr id="7" name="Rectangle 6">
            <a:extLst>
              <a:ext uri="{FF2B5EF4-FFF2-40B4-BE49-F238E27FC236}">
                <a16:creationId xmlns:a16="http://schemas.microsoft.com/office/drawing/2014/main" id="{680A3B02-1B05-44A5-B90C-6C7D74684E3F}"/>
              </a:ext>
            </a:extLst>
          </p:cNvPr>
          <p:cNvSpPr/>
          <p:nvPr/>
        </p:nvSpPr>
        <p:spPr>
          <a:xfrm>
            <a:off x="2286000" y="3154264"/>
            <a:ext cx="4572000" cy="693138"/>
          </a:xfrm>
          <a:prstGeom prst="rect">
            <a:avLst/>
          </a:prstGeom>
        </p:spPr>
        <p:txBody>
          <a:bodyPr>
            <a:spAutoFit/>
          </a:bodyPr>
          <a:lstStyle/>
          <a:p>
            <a:pPr marL="171450" lvl="0" indent="-171450" defTabSz="685800">
              <a:lnSpc>
                <a:spcPct val="90000"/>
              </a:lnSpc>
              <a:spcBef>
                <a:spcPts val="750"/>
              </a:spcBef>
              <a:defRPr/>
            </a:pPr>
            <a:r>
              <a:rPr lang="en-US" sz="2169" dirty="0">
                <a:solidFill>
                  <a:prstClr val="white"/>
                </a:solidFill>
              </a:rPr>
              <a:t>SELECT COL1, COL2 …..</a:t>
            </a:r>
            <a:br>
              <a:rPr lang="en-US" sz="2169" dirty="0">
                <a:solidFill>
                  <a:prstClr val="white"/>
                </a:solidFill>
              </a:rPr>
            </a:br>
            <a:r>
              <a:rPr lang="en-US" sz="2169" dirty="0">
                <a:solidFill>
                  <a:prstClr val="white"/>
                </a:solidFill>
              </a:rPr>
              <a:t>FROM ADDR, NAME, TEMP</a:t>
            </a:r>
          </a:p>
        </p:txBody>
      </p:sp>
      <p:sp>
        <p:nvSpPr>
          <p:cNvPr id="9" name="Rectangle 8">
            <a:extLst>
              <a:ext uri="{FF2B5EF4-FFF2-40B4-BE49-F238E27FC236}">
                <a16:creationId xmlns:a16="http://schemas.microsoft.com/office/drawing/2014/main" id="{B5DB9864-8FB0-468B-83D9-50384B9EF534}"/>
              </a:ext>
            </a:extLst>
          </p:cNvPr>
          <p:cNvSpPr/>
          <p:nvPr/>
        </p:nvSpPr>
        <p:spPr>
          <a:xfrm>
            <a:off x="2463707" y="3778006"/>
            <a:ext cx="2958759" cy="392736"/>
          </a:xfrm>
          <a:prstGeom prst="rect">
            <a:avLst/>
          </a:prstGeom>
        </p:spPr>
        <p:txBody>
          <a:bodyPr wrap="none">
            <a:spAutoFit/>
          </a:bodyPr>
          <a:lstStyle/>
          <a:p>
            <a:pPr marL="171450" lvl="0" indent="-171450" defTabSz="685800">
              <a:lnSpc>
                <a:spcPct val="90000"/>
              </a:lnSpc>
              <a:spcBef>
                <a:spcPts val="750"/>
              </a:spcBef>
              <a:defRPr/>
            </a:pPr>
            <a:r>
              <a:rPr lang="en-US" sz="2169" dirty="0">
                <a:solidFill>
                  <a:prstClr val="white"/>
                </a:solidFill>
              </a:rPr>
              <a:t>WHERE join 2 conditions</a:t>
            </a:r>
          </a:p>
        </p:txBody>
      </p:sp>
    </p:spTree>
    <p:extLst>
      <p:ext uri="{BB962C8B-B14F-4D97-AF65-F5344CB8AC3E}">
        <p14:creationId xmlns:p14="http://schemas.microsoft.com/office/powerpoint/2010/main" val="27807676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030">
            <a:extLst>
              <a:ext uri="{FF2B5EF4-FFF2-40B4-BE49-F238E27FC236}">
                <a16:creationId xmlns:a16="http://schemas.microsoft.com/office/drawing/2014/main" id="{D0F8BDBD-88F6-4523-8294-B7D447E05DC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687468" eaLnBrk="0" hangingPunct="0">
              <a:defRPr>
                <a:solidFill>
                  <a:schemeClr val="tx1"/>
                </a:solidFill>
                <a:latin typeface="Arial" panose="020B0604020202020204" pitchFamily="34" charset="0"/>
              </a:defRPr>
            </a:lvl1pPr>
            <a:lvl2pPr marL="503497" indent="-193653" algn="ctr" defTabSz="687468" eaLnBrk="0" hangingPunct="0">
              <a:defRPr>
                <a:solidFill>
                  <a:schemeClr val="tx1"/>
                </a:solidFill>
                <a:latin typeface="Arial" panose="020B0604020202020204" pitchFamily="34" charset="0"/>
              </a:defRPr>
            </a:lvl2pPr>
            <a:lvl3pPr marL="774611" indent="-154922" algn="ctr" defTabSz="687468" eaLnBrk="0" hangingPunct="0">
              <a:defRPr>
                <a:solidFill>
                  <a:schemeClr val="tx1"/>
                </a:solidFill>
                <a:latin typeface="Arial" panose="020B0604020202020204" pitchFamily="34" charset="0"/>
              </a:defRPr>
            </a:lvl3pPr>
            <a:lvl4pPr marL="1084456" indent="-154922" algn="ctr" defTabSz="687468" eaLnBrk="0" hangingPunct="0">
              <a:defRPr>
                <a:solidFill>
                  <a:schemeClr val="tx1"/>
                </a:solidFill>
                <a:latin typeface="Arial" panose="020B0604020202020204" pitchFamily="34" charset="0"/>
              </a:defRPr>
            </a:lvl4pPr>
            <a:lvl5pPr marL="1394300" indent="-154922" algn="ctr" defTabSz="687468" eaLnBrk="0" hangingPunct="0">
              <a:defRPr>
                <a:solidFill>
                  <a:schemeClr val="tx1"/>
                </a:solidFill>
                <a:latin typeface="Arial" panose="020B0604020202020204" pitchFamily="34" charset="0"/>
              </a:defRPr>
            </a:lvl5pPr>
            <a:lvl6pPr marL="1704144" indent="-154922" algn="ctr" defTabSz="687468" eaLnBrk="0" fontAlgn="base" hangingPunct="0">
              <a:spcBef>
                <a:spcPct val="0"/>
              </a:spcBef>
              <a:spcAft>
                <a:spcPct val="0"/>
              </a:spcAft>
              <a:defRPr>
                <a:solidFill>
                  <a:schemeClr val="tx1"/>
                </a:solidFill>
                <a:latin typeface="Arial" panose="020B0604020202020204" pitchFamily="34" charset="0"/>
              </a:defRPr>
            </a:lvl6pPr>
            <a:lvl7pPr marL="2013989" indent="-154922" algn="ctr" defTabSz="687468" eaLnBrk="0" fontAlgn="base" hangingPunct="0">
              <a:spcBef>
                <a:spcPct val="0"/>
              </a:spcBef>
              <a:spcAft>
                <a:spcPct val="0"/>
              </a:spcAft>
              <a:defRPr>
                <a:solidFill>
                  <a:schemeClr val="tx1"/>
                </a:solidFill>
                <a:latin typeface="Arial" panose="020B0604020202020204" pitchFamily="34" charset="0"/>
              </a:defRPr>
            </a:lvl7pPr>
            <a:lvl8pPr marL="2323833" indent="-154922" algn="ctr" defTabSz="687468" eaLnBrk="0" fontAlgn="base" hangingPunct="0">
              <a:spcBef>
                <a:spcPct val="0"/>
              </a:spcBef>
              <a:spcAft>
                <a:spcPct val="0"/>
              </a:spcAft>
              <a:defRPr>
                <a:solidFill>
                  <a:schemeClr val="tx1"/>
                </a:solidFill>
                <a:latin typeface="Arial" panose="020B0604020202020204" pitchFamily="34" charset="0"/>
              </a:defRPr>
            </a:lvl8pPr>
            <a:lvl9pPr marL="2633678" indent="-154922" algn="ctr" defTabSz="687468" eaLnBrk="0" fontAlgn="base" hangingPunct="0">
              <a:spcBef>
                <a:spcPct val="0"/>
              </a:spcBef>
              <a:spcAft>
                <a:spcPct val="0"/>
              </a:spcAft>
              <a:defRPr>
                <a:solidFill>
                  <a:schemeClr val="tx1"/>
                </a:solidFill>
                <a:latin typeface="Arial" panose="020B0604020202020204" pitchFamily="34" charset="0"/>
              </a:defRPr>
            </a:lvl9pPr>
          </a:lstStyle>
          <a:p>
            <a:pPr algn="r"/>
            <a:fld id="{D3839B97-C436-4E22-BBCA-6197E1B813FC}" type="slidenum">
              <a:rPr lang="en-US" altLang="en-US"/>
              <a:pPr algn="r"/>
              <a:t>51</a:t>
            </a:fld>
            <a:endParaRPr lang="en-US" altLang="en-US"/>
          </a:p>
        </p:txBody>
      </p:sp>
      <p:sp>
        <p:nvSpPr>
          <p:cNvPr id="73731" name="Rectangle 2">
            <a:extLst>
              <a:ext uri="{FF2B5EF4-FFF2-40B4-BE49-F238E27FC236}">
                <a16:creationId xmlns:a16="http://schemas.microsoft.com/office/drawing/2014/main" id="{32EB74AD-B98F-46A2-AD8F-D05068ABC460}"/>
              </a:ext>
            </a:extLst>
          </p:cNvPr>
          <p:cNvSpPr>
            <a:spLocks noGrp="1" noChangeArrowheads="1"/>
          </p:cNvSpPr>
          <p:nvPr>
            <p:ph type="ctrTitle"/>
          </p:nvPr>
        </p:nvSpPr>
        <p:spPr/>
        <p:txBody>
          <a:bodyPr/>
          <a:lstStyle/>
          <a:p>
            <a:pPr eaLnBrk="1" hangingPunct="1"/>
            <a:r>
              <a:rPr lang="en-US" altLang="en-US" dirty="0"/>
              <a:t>Put a Query on a Diet</a:t>
            </a:r>
          </a:p>
        </p:txBody>
      </p:sp>
      <p:sp>
        <p:nvSpPr>
          <p:cNvPr id="2364419" name="Rectangle 3">
            <a:extLst>
              <a:ext uri="{FF2B5EF4-FFF2-40B4-BE49-F238E27FC236}">
                <a16:creationId xmlns:a16="http://schemas.microsoft.com/office/drawing/2014/main" id="{B78D3DF1-5238-47AB-AC60-864AC0D70F4C}"/>
              </a:ext>
            </a:extLst>
          </p:cNvPr>
          <p:cNvSpPr>
            <a:spLocks noGrp="1" noChangeArrowheads="1"/>
          </p:cNvSpPr>
          <p:nvPr>
            <p:ph type="subTitle" idx="1"/>
          </p:nvPr>
        </p:nvSpPr>
        <p:spPr/>
        <p:txBody>
          <a:bodyPr/>
          <a:lstStyle/>
          <a:p>
            <a:pPr eaLnBrk="1" hangingPunct="1">
              <a:defRPr/>
            </a:pPr>
            <a:r>
              <a:rPr lang="en-US"/>
              <a:t>For Extreme Cases </a:t>
            </a:r>
          </a:p>
          <a:p>
            <a:pPr eaLnBrk="1" hangingPunct="1">
              <a:defRPr/>
            </a:pPr>
            <a:r>
              <a:rPr lang="en-US"/>
              <a:t>(used on all platforms)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a:extLst>
              <a:ext uri="{FF2B5EF4-FFF2-40B4-BE49-F238E27FC236}">
                <a16:creationId xmlns:a16="http://schemas.microsoft.com/office/drawing/2014/main" id="{04AA0B30-0D66-4CEB-B766-E301502CEBE2}"/>
              </a:ext>
            </a:extLst>
          </p:cNvPr>
          <p:cNvSpPr>
            <a:spLocks noGrp="1" noChangeArrowheads="1"/>
          </p:cNvSpPr>
          <p:nvPr>
            <p:ph type="title"/>
          </p:nvPr>
        </p:nvSpPr>
        <p:spPr/>
        <p:txBody>
          <a:bodyPr/>
          <a:lstStyle/>
          <a:p>
            <a:pPr defTabSz="619689"/>
            <a:r>
              <a:rPr lang="en-US" altLang="en-US"/>
              <a:t>A Typical Data Warehouse Query</a:t>
            </a:r>
          </a:p>
        </p:txBody>
      </p:sp>
      <p:sp>
        <p:nvSpPr>
          <p:cNvPr id="2366467" name="Rectangle 3">
            <a:extLst>
              <a:ext uri="{FF2B5EF4-FFF2-40B4-BE49-F238E27FC236}">
                <a16:creationId xmlns:a16="http://schemas.microsoft.com/office/drawing/2014/main" id="{977C7958-850E-4E07-895E-363C4397A5D6}"/>
              </a:ext>
            </a:extLst>
          </p:cNvPr>
          <p:cNvSpPr>
            <a:spLocks noGrp="1" noChangeArrowheads="1"/>
          </p:cNvSpPr>
          <p:nvPr>
            <p:ph type="body" idx="1"/>
          </p:nvPr>
        </p:nvSpPr>
        <p:spPr>
          <a:xfrm>
            <a:off x="1533882" y="1599746"/>
            <a:ext cx="6477518" cy="3543754"/>
          </a:xfrm>
        </p:spPr>
        <p:txBody>
          <a:bodyPr/>
          <a:lstStyle/>
          <a:p>
            <a:pPr defTabSz="619689">
              <a:defRPr/>
            </a:pPr>
            <a:r>
              <a:rPr lang="en-US" dirty="0"/>
              <a:t>Initial cost of 16 million </a:t>
            </a:r>
            <a:r>
              <a:rPr lang="en-US" dirty="0" err="1"/>
              <a:t>timerons</a:t>
            </a:r>
            <a:endParaRPr lang="en-US" dirty="0"/>
          </a:p>
          <a:p>
            <a:pPr marL="595594" lvl="1" indent="-285750" defTabSz="619689">
              <a:defRPr/>
            </a:pPr>
            <a:r>
              <a:rPr lang="en-US" dirty="0"/>
              <a:t>WOULD NOT FINISH!</a:t>
            </a:r>
          </a:p>
          <a:p>
            <a:pPr defTabSz="619689">
              <a:defRPr/>
            </a:pPr>
            <a:r>
              <a:rPr lang="en-US" dirty="0"/>
              <a:t>A DISTINCT table expression and GROUP BY</a:t>
            </a:r>
          </a:p>
          <a:p>
            <a:pPr defTabSz="619689">
              <a:defRPr/>
            </a:pPr>
            <a:r>
              <a:rPr lang="en-US" dirty="0"/>
              <a:t>Initial join involved all columns and all rows</a:t>
            </a:r>
          </a:p>
          <a:p>
            <a:pPr defTabSz="619689">
              <a:defRPr/>
            </a:pPr>
            <a:r>
              <a:rPr lang="en-US" dirty="0"/>
              <a:t>The very wide and very deep set was dragged through many more query steps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a:extLst>
              <a:ext uri="{FF2B5EF4-FFF2-40B4-BE49-F238E27FC236}">
                <a16:creationId xmlns:a16="http://schemas.microsoft.com/office/drawing/2014/main" id="{773FEB9F-DB6B-4ABA-9428-B0E3866F0B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687468" eaLnBrk="0" hangingPunct="0">
              <a:defRPr>
                <a:solidFill>
                  <a:schemeClr val="tx1"/>
                </a:solidFill>
                <a:latin typeface="Arial" panose="020B0604020202020204" pitchFamily="34" charset="0"/>
              </a:defRPr>
            </a:lvl1pPr>
            <a:lvl2pPr marL="503497" indent="-193653" algn="ctr" defTabSz="687468" eaLnBrk="0" hangingPunct="0">
              <a:defRPr>
                <a:solidFill>
                  <a:schemeClr val="tx1"/>
                </a:solidFill>
                <a:latin typeface="Arial" panose="020B0604020202020204" pitchFamily="34" charset="0"/>
              </a:defRPr>
            </a:lvl2pPr>
            <a:lvl3pPr marL="774611" indent="-154922" algn="ctr" defTabSz="687468" eaLnBrk="0" hangingPunct="0">
              <a:defRPr>
                <a:solidFill>
                  <a:schemeClr val="tx1"/>
                </a:solidFill>
                <a:latin typeface="Arial" panose="020B0604020202020204" pitchFamily="34" charset="0"/>
              </a:defRPr>
            </a:lvl3pPr>
            <a:lvl4pPr marL="1084456" indent="-154922" algn="ctr" defTabSz="687468" eaLnBrk="0" hangingPunct="0">
              <a:defRPr>
                <a:solidFill>
                  <a:schemeClr val="tx1"/>
                </a:solidFill>
                <a:latin typeface="Arial" panose="020B0604020202020204" pitchFamily="34" charset="0"/>
              </a:defRPr>
            </a:lvl4pPr>
            <a:lvl5pPr marL="1394300" indent="-154922" algn="ctr" defTabSz="687468" eaLnBrk="0" hangingPunct="0">
              <a:defRPr>
                <a:solidFill>
                  <a:schemeClr val="tx1"/>
                </a:solidFill>
                <a:latin typeface="Arial" panose="020B0604020202020204" pitchFamily="34" charset="0"/>
              </a:defRPr>
            </a:lvl5pPr>
            <a:lvl6pPr marL="1704144" indent="-154922" algn="ctr" defTabSz="687468" eaLnBrk="0" fontAlgn="base" hangingPunct="0">
              <a:spcBef>
                <a:spcPct val="0"/>
              </a:spcBef>
              <a:spcAft>
                <a:spcPct val="0"/>
              </a:spcAft>
              <a:defRPr>
                <a:solidFill>
                  <a:schemeClr val="tx1"/>
                </a:solidFill>
                <a:latin typeface="Arial" panose="020B0604020202020204" pitchFamily="34" charset="0"/>
              </a:defRPr>
            </a:lvl6pPr>
            <a:lvl7pPr marL="2013989" indent="-154922" algn="ctr" defTabSz="687468" eaLnBrk="0" fontAlgn="base" hangingPunct="0">
              <a:spcBef>
                <a:spcPct val="0"/>
              </a:spcBef>
              <a:spcAft>
                <a:spcPct val="0"/>
              </a:spcAft>
              <a:defRPr>
                <a:solidFill>
                  <a:schemeClr val="tx1"/>
                </a:solidFill>
                <a:latin typeface="Arial" panose="020B0604020202020204" pitchFamily="34" charset="0"/>
              </a:defRPr>
            </a:lvl7pPr>
            <a:lvl8pPr marL="2323833" indent="-154922" algn="ctr" defTabSz="687468" eaLnBrk="0" fontAlgn="base" hangingPunct="0">
              <a:spcBef>
                <a:spcPct val="0"/>
              </a:spcBef>
              <a:spcAft>
                <a:spcPct val="0"/>
              </a:spcAft>
              <a:defRPr>
                <a:solidFill>
                  <a:schemeClr val="tx1"/>
                </a:solidFill>
                <a:latin typeface="Arial" panose="020B0604020202020204" pitchFamily="34" charset="0"/>
              </a:defRPr>
            </a:lvl8pPr>
            <a:lvl9pPr marL="2633678" indent="-154922" algn="ctr" defTabSz="687468" eaLnBrk="0" fontAlgn="base" hangingPunct="0">
              <a:spcBef>
                <a:spcPct val="0"/>
              </a:spcBef>
              <a:spcAft>
                <a:spcPct val="0"/>
              </a:spcAft>
              <a:defRPr>
                <a:solidFill>
                  <a:schemeClr val="tx1"/>
                </a:solidFill>
                <a:latin typeface="Arial" panose="020B0604020202020204" pitchFamily="34" charset="0"/>
              </a:defRPr>
            </a:lvl9pPr>
          </a:lstStyle>
          <a:p>
            <a:pPr algn="r"/>
            <a:fld id="{8D269F64-EF54-4AF8-BA51-5DA965813388}" type="slidenum">
              <a:rPr lang="en-US" altLang="en-US"/>
              <a:pPr algn="r"/>
              <a:t>53</a:t>
            </a:fld>
            <a:endParaRPr lang="en-US" altLang="en-US"/>
          </a:p>
        </p:txBody>
      </p:sp>
      <p:sp>
        <p:nvSpPr>
          <p:cNvPr id="75779" name="Footer Placeholder 4">
            <a:extLst>
              <a:ext uri="{FF2B5EF4-FFF2-40B4-BE49-F238E27FC236}">
                <a16:creationId xmlns:a16="http://schemas.microsoft.com/office/drawing/2014/main" id="{A1843EC8-BB8A-4948-AD22-9DACAA2220C3}"/>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687468" eaLnBrk="0" hangingPunct="0">
              <a:defRPr>
                <a:solidFill>
                  <a:schemeClr val="tx1"/>
                </a:solidFill>
                <a:latin typeface="Arial" panose="020B0604020202020204" pitchFamily="34" charset="0"/>
              </a:defRPr>
            </a:lvl1pPr>
            <a:lvl2pPr marL="503497" indent="-193653" algn="ctr" defTabSz="687468" eaLnBrk="0" hangingPunct="0">
              <a:defRPr>
                <a:solidFill>
                  <a:schemeClr val="tx1"/>
                </a:solidFill>
                <a:latin typeface="Arial" panose="020B0604020202020204" pitchFamily="34" charset="0"/>
              </a:defRPr>
            </a:lvl2pPr>
            <a:lvl3pPr marL="774611" indent="-154922" algn="ctr" defTabSz="687468" eaLnBrk="0" hangingPunct="0">
              <a:defRPr>
                <a:solidFill>
                  <a:schemeClr val="tx1"/>
                </a:solidFill>
                <a:latin typeface="Arial" panose="020B0604020202020204" pitchFamily="34" charset="0"/>
              </a:defRPr>
            </a:lvl3pPr>
            <a:lvl4pPr marL="1084456" indent="-154922" algn="ctr" defTabSz="687468" eaLnBrk="0" hangingPunct="0">
              <a:defRPr>
                <a:solidFill>
                  <a:schemeClr val="tx1"/>
                </a:solidFill>
                <a:latin typeface="Arial" panose="020B0604020202020204" pitchFamily="34" charset="0"/>
              </a:defRPr>
            </a:lvl4pPr>
            <a:lvl5pPr marL="1394300" indent="-154922" algn="ctr" defTabSz="687468" eaLnBrk="0" hangingPunct="0">
              <a:defRPr>
                <a:solidFill>
                  <a:schemeClr val="tx1"/>
                </a:solidFill>
                <a:latin typeface="Arial" panose="020B0604020202020204" pitchFamily="34" charset="0"/>
              </a:defRPr>
            </a:lvl5pPr>
            <a:lvl6pPr marL="1704144" indent="-154922" algn="ctr" defTabSz="687468" eaLnBrk="0" fontAlgn="base" hangingPunct="0">
              <a:spcBef>
                <a:spcPct val="0"/>
              </a:spcBef>
              <a:spcAft>
                <a:spcPct val="0"/>
              </a:spcAft>
              <a:defRPr>
                <a:solidFill>
                  <a:schemeClr val="tx1"/>
                </a:solidFill>
                <a:latin typeface="Arial" panose="020B0604020202020204" pitchFamily="34" charset="0"/>
              </a:defRPr>
            </a:lvl6pPr>
            <a:lvl7pPr marL="2013989" indent="-154922" algn="ctr" defTabSz="687468" eaLnBrk="0" fontAlgn="base" hangingPunct="0">
              <a:spcBef>
                <a:spcPct val="0"/>
              </a:spcBef>
              <a:spcAft>
                <a:spcPct val="0"/>
              </a:spcAft>
              <a:defRPr>
                <a:solidFill>
                  <a:schemeClr val="tx1"/>
                </a:solidFill>
                <a:latin typeface="Arial" panose="020B0604020202020204" pitchFamily="34" charset="0"/>
              </a:defRPr>
            </a:lvl7pPr>
            <a:lvl8pPr marL="2323833" indent="-154922" algn="ctr" defTabSz="687468" eaLnBrk="0" fontAlgn="base" hangingPunct="0">
              <a:spcBef>
                <a:spcPct val="0"/>
              </a:spcBef>
              <a:spcAft>
                <a:spcPct val="0"/>
              </a:spcAft>
              <a:defRPr>
                <a:solidFill>
                  <a:schemeClr val="tx1"/>
                </a:solidFill>
                <a:latin typeface="Arial" panose="020B0604020202020204" pitchFamily="34" charset="0"/>
              </a:defRPr>
            </a:lvl8pPr>
            <a:lvl9pPr marL="2633678" indent="-154922" algn="ctr" defTabSz="687468" eaLnBrk="0" fontAlgn="base" hangingPunct="0">
              <a:spcBef>
                <a:spcPct val="0"/>
              </a:spcBef>
              <a:spcAft>
                <a:spcPct val="0"/>
              </a:spcAft>
              <a:defRPr>
                <a:solidFill>
                  <a:schemeClr val="tx1"/>
                </a:solidFill>
                <a:latin typeface="Arial" panose="020B0604020202020204" pitchFamily="34" charset="0"/>
              </a:defRPr>
            </a:lvl9pPr>
          </a:lstStyle>
          <a:p>
            <a:endParaRPr lang="en-US" altLang="en-US" dirty="0"/>
          </a:p>
        </p:txBody>
      </p:sp>
      <p:sp>
        <p:nvSpPr>
          <p:cNvPr id="75780" name="Rectangle 2">
            <a:extLst>
              <a:ext uri="{FF2B5EF4-FFF2-40B4-BE49-F238E27FC236}">
                <a16:creationId xmlns:a16="http://schemas.microsoft.com/office/drawing/2014/main" id="{BF2C5455-90F6-4125-B907-A2BF5B687A69}"/>
              </a:ext>
            </a:extLst>
          </p:cNvPr>
          <p:cNvSpPr>
            <a:spLocks noGrp="1" noChangeArrowheads="1"/>
          </p:cNvSpPr>
          <p:nvPr>
            <p:ph type="title"/>
          </p:nvPr>
        </p:nvSpPr>
        <p:spPr>
          <a:xfrm>
            <a:off x="3213393" y="181669"/>
            <a:ext cx="3337580" cy="646099"/>
          </a:xfrm>
        </p:spPr>
        <p:txBody>
          <a:bodyPr/>
          <a:lstStyle/>
          <a:p>
            <a:pPr eaLnBrk="1" hangingPunct="1"/>
            <a:r>
              <a:rPr lang="en-US" altLang="en-US" dirty="0"/>
              <a:t>Before and After</a:t>
            </a:r>
          </a:p>
        </p:txBody>
      </p:sp>
      <p:grpSp>
        <p:nvGrpSpPr>
          <p:cNvPr id="2" name="Group 3">
            <a:extLst>
              <a:ext uri="{FF2B5EF4-FFF2-40B4-BE49-F238E27FC236}">
                <a16:creationId xmlns:a16="http://schemas.microsoft.com/office/drawing/2014/main" id="{AEA345E7-0B17-4FC2-A5FA-4D77C4494DFF}"/>
              </a:ext>
            </a:extLst>
          </p:cNvPr>
          <p:cNvGrpSpPr>
            <a:grpSpLocks/>
          </p:cNvGrpSpPr>
          <p:nvPr/>
        </p:nvGrpSpPr>
        <p:grpSpPr bwMode="auto">
          <a:xfrm>
            <a:off x="1711685" y="2087092"/>
            <a:ext cx="1271620" cy="755226"/>
            <a:chOff x="586" y="2072"/>
            <a:chExt cx="1182" cy="702"/>
          </a:xfrm>
        </p:grpSpPr>
        <p:sp>
          <p:nvSpPr>
            <p:cNvPr id="75825" name="Rectangle 4">
              <a:extLst>
                <a:ext uri="{FF2B5EF4-FFF2-40B4-BE49-F238E27FC236}">
                  <a16:creationId xmlns:a16="http://schemas.microsoft.com/office/drawing/2014/main" id="{1483CF10-9A8D-4613-8359-7B400AE55448}"/>
                </a:ext>
              </a:extLst>
            </p:cNvPr>
            <p:cNvSpPr>
              <a:spLocks noChangeArrowheads="1"/>
            </p:cNvSpPr>
            <p:nvPr/>
          </p:nvSpPr>
          <p:spPr bwMode="ltGray">
            <a:xfrm>
              <a:off x="1172" y="2284"/>
              <a:ext cx="586" cy="372"/>
            </a:xfrm>
            <a:prstGeom prst="rect">
              <a:avLst/>
            </a:prstGeom>
            <a:solidFill>
              <a:schemeClr val="hlink"/>
            </a:solidFill>
            <a:ln w="9525">
              <a:solidFill>
                <a:schemeClr val="tx1"/>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solidFill>
                  <a:schemeClr val="bg1"/>
                </a:solidFill>
              </a:endParaRPr>
            </a:p>
          </p:txBody>
        </p:sp>
        <p:sp>
          <p:nvSpPr>
            <p:cNvPr id="75826" name="Text Box 5">
              <a:extLst>
                <a:ext uri="{FF2B5EF4-FFF2-40B4-BE49-F238E27FC236}">
                  <a16:creationId xmlns:a16="http://schemas.microsoft.com/office/drawing/2014/main" id="{B4BEE18F-213D-4D34-B06C-EA1857C2D24D}"/>
                </a:ext>
              </a:extLst>
            </p:cNvPr>
            <p:cNvSpPr txBox="1">
              <a:spLocks noChangeArrowheads="1"/>
            </p:cNvSpPr>
            <p:nvPr/>
          </p:nvSpPr>
          <p:spPr bwMode="ltGray">
            <a:xfrm>
              <a:off x="1172" y="2603"/>
              <a:ext cx="59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745">
                  <a:solidFill>
                    <a:schemeClr val="bg1"/>
                  </a:solidFill>
                </a:rPr>
                <a:t>LEFT JOIN</a:t>
              </a:r>
            </a:p>
          </p:txBody>
        </p:sp>
        <p:sp>
          <p:nvSpPr>
            <p:cNvPr id="75827" name="Rectangle 6">
              <a:extLst>
                <a:ext uri="{FF2B5EF4-FFF2-40B4-BE49-F238E27FC236}">
                  <a16:creationId xmlns:a16="http://schemas.microsoft.com/office/drawing/2014/main" id="{FD6610A3-B46D-430D-B222-0980181FB2CA}"/>
                </a:ext>
              </a:extLst>
            </p:cNvPr>
            <p:cNvSpPr>
              <a:spLocks noChangeArrowheads="1"/>
            </p:cNvSpPr>
            <p:nvPr/>
          </p:nvSpPr>
          <p:spPr bwMode="ltGray">
            <a:xfrm>
              <a:off x="586" y="2072"/>
              <a:ext cx="74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dirty="0">
                  <a:solidFill>
                    <a:schemeClr val="bg1"/>
                  </a:solidFill>
                </a:rPr>
                <a:t>(SELECT</a:t>
              </a:r>
            </a:p>
            <a:p>
              <a:pPr algn="l" eaLnBrk="1" hangingPunct="1"/>
              <a:r>
                <a:rPr lang="en-US" altLang="en-US" sz="1220" dirty="0">
                  <a:solidFill>
                    <a:schemeClr val="bg1"/>
                  </a:solidFill>
                </a:rPr>
                <a:t>FROM</a:t>
              </a:r>
            </a:p>
          </p:txBody>
        </p:sp>
      </p:grpSp>
      <p:grpSp>
        <p:nvGrpSpPr>
          <p:cNvPr id="3" name="Group 7">
            <a:extLst>
              <a:ext uri="{FF2B5EF4-FFF2-40B4-BE49-F238E27FC236}">
                <a16:creationId xmlns:a16="http://schemas.microsoft.com/office/drawing/2014/main" id="{16A17E7C-FBB1-46E1-AD93-4EB7CCF34901}"/>
              </a:ext>
            </a:extLst>
          </p:cNvPr>
          <p:cNvGrpSpPr>
            <a:grpSpLocks/>
          </p:cNvGrpSpPr>
          <p:nvPr/>
        </p:nvGrpSpPr>
        <p:grpSpPr bwMode="auto">
          <a:xfrm>
            <a:off x="1723961" y="2772391"/>
            <a:ext cx="1662144" cy="755226"/>
            <a:chOff x="586" y="2709"/>
            <a:chExt cx="1545" cy="702"/>
          </a:xfrm>
        </p:grpSpPr>
        <p:sp>
          <p:nvSpPr>
            <p:cNvPr id="75822" name="Rectangle 8">
              <a:extLst>
                <a:ext uri="{FF2B5EF4-FFF2-40B4-BE49-F238E27FC236}">
                  <a16:creationId xmlns:a16="http://schemas.microsoft.com/office/drawing/2014/main" id="{E1691240-98BC-4844-8D4B-BC019134D610}"/>
                </a:ext>
              </a:extLst>
            </p:cNvPr>
            <p:cNvSpPr>
              <a:spLocks noChangeArrowheads="1"/>
            </p:cNvSpPr>
            <p:nvPr/>
          </p:nvSpPr>
          <p:spPr bwMode="ltGray">
            <a:xfrm>
              <a:off x="1226" y="2922"/>
              <a:ext cx="586" cy="372"/>
            </a:xfrm>
            <a:prstGeom prst="rect">
              <a:avLst/>
            </a:prstGeom>
            <a:solidFill>
              <a:srgbClr val="DFBFC5"/>
            </a:solidFill>
            <a:ln w="9525">
              <a:solidFill>
                <a:schemeClr val="tx1"/>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solidFill>
                  <a:schemeClr val="bg1"/>
                </a:solidFill>
              </a:endParaRPr>
            </a:p>
          </p:txBody>
        </p:sp>
        <p:sp>
          <p:nvSpPr>
            <p:cNvPr id="75823" name="Text Box 9">
              <a:extLst>
                <a:ext uri="{FF2B5EF4-FFF2-40B4-BE49-F238E27FC236}">
                  <a16:creationId xmlns:a16="http://schemas.microsoft.com/office/drawing/2014/main" id="{E2D65D4B-CE35-4DE6-A52F-08FC7A780EC3}"/>
                </a:ext>
              </a:extLst>
            </p:cNvPr>
            <p:cNvSpPr txBox="1">
              <a:spLocks noChangeArrowheads="1"/>
            </p:cNvSpPr>
            <p:nvPr/>
          </p:nvSpPr>
          <p:spPr bwMode="ltGray">
            <a:xfrm>
              <a:off x="1226" y="3240"/>
              <a:ext cx="90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745">
                  <a:solidFill>
                    <a:schemeClr val="bg1"/>
                  </a:solidFill>
                </a:rPr>
                <a:t>LEFT JOIN</a:t>
              </a:r>
            </a:p>
          </p:txBody>
        </p:sp>
        <p:sp>
          <p:nvSpPr>
            <p:cNvPr id="75824" name="Rectangle 10">
              <a:extLst>
                <a:ext uri="{FF2B5EF4-FFF2-40B4-BE49-F238E27FC236}">
                  <a16:creationId xmlns:a16="http://schemas.microsoft.com/office/drawing/2014/main" id="{F566B94A-F75E-4576-B9B7-12D6F8DBA30E}"/>
                </a:ext>
              </a:extLst>
            </p:cNvPr>
            <p:cNvSpPr>
              <a:spLocks noChangeArrowheads="1"/>
            </p:cNvSpPr>
            <p:nvPr/>
          </p:nvSpPr>
          <p:spPr bwMode="ltGray">
            <a:xfrm>
              <a:off x="586" y="2709"/>
              <a:ext cx="1490"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dirty="0">
                  <a:solidFill>
                    <a:schemeClr val="bg1"/>
                  </a:solidFill>
                </a:rPr>
                <a:t>(SELECT  DISTINCT</a:t>
              </a:r>
            </a:p>
            <a:p>
              <a:pPr algn="l" eaLnBrk="1" hangingPunct="1"/>
              <a:r>
                <a:rPr lang="en-US" altLang="en-US" sz="1220" dirty="0">
                  <a:solidFill>
                    <a:schemeClr val="bg1"/>
                  </a:solidFill>
                </a:rPr>
                <a:t>FROM</a:t>
              </a:r>
            </a:p>
          </p:txBody>
        </p:sp>
      </p:grpSp>
      <p:grpSp>
        <p:nvGrpSpPr>
          <p:cNvPr id="4" name="Group 11">
            <a:extLst>
              <a:ext uri="{FF2B5EF4-FFF2-40B4-BE49-F238E27FC236}">
                <a16:creationId xmlns:a16="http://schemas.microsoft.com/office/drawing/2014/main" id="{80F256B0-80EA-4B2A-94CB-D96B0697B8D7}"/>
              </a:ext>
            </a:extLst>
          </p:cNvPr>
          <p:cNvGrpSpPr>
            <a:grpSpLocks/>
          </p:cNvGrpSpPr>
          <p:nvPr/>
        </p:nvGrpSpPr>
        <p:grpSpPr bwMode="auto">
          <a:xfrm>
            <a:off x="1580143" y="943495"/>
            <a:ext cx="2120443" cy="1143597"/>
            <a:chOff x="480" y="1009"/>
            <a:chExt cx="1971" cy="1063"/>
          </a:xfrm>
        </p:grpSpPr>
        <p:sp>
          <p:nvSpPr>
            <p:cNvPr id="75816" name="Rectangle 12">
              <a:extLst>
                <a:ext uri="{FF2B5EF4-FFF2-40B4-BE49-F238E27FC236}">
                  <a16:creationId xmlns:a16="http://schemas.microsoft.com/office/drawing/2014/main" id="{85168978-47F5-4D85-AD37-5E6DAA120CD7}"/>
                </a:ext>
              </a:extLst>
            </p:cNvPr>
            <p:cNvSpPr>
              <a:spLocks noChangeArrowheads="1"/>
            </p:cNvSpPr>
            <p:nvPr/>
          </p:nvSpPr>
          <p:spPr bwMode="ltGray">
            <a:xfrm>
              <a:off x="1012" y="1275"/>
              <a:ext cx="1066" cy="266"/>
            </a:xfrm>
            <a:prstGeom prst="rect">
              <a:avLst/>
            </a:prstGeom>
            <a:solidFill>
              <a:schemeClr val="accent1"/>
            </a:solidFill>
            <a:ln w="9525">
              <a:solidFill>
                <a:schemeClr val="tx1"/>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p>
          </p:txBody>
        </p:sp>
        <p:sp>
          <p:nvSpPr>
            <p:cNvPr id="75817" name="Text Box 13">
              <a:extLst>
                <a:ext uri="{FF2B5EF4-FFF2-40B4-BE49-F238E27FC236}">
                  <a16:creationId xmlns:a16="http://schemas.microsoft.com/office/drawing/2014/main" id="{BC385A1B-E50B-42A4-ADA7-072FEB67764D}"/>
                </a:ext>
              </a:extLst>
            </p:cNvPr>
            <p:cNvSpPr txBox="1">
              <a:spLocks noChangeArrowheads="1"/>
            </p:cNvSpPr>
            <p:nvPr/>
          </p:nvSpPr>
          <p:spPr bwMode="ltGray">
            <a:xfrm>
              <a:off x="1012" y="1487"/>
              <a:ext cx="59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745">
                  <a:solidFill>
                    <a:schemeClr val="bg1"/>
                  </a:solidFill>
                </a:rPr>
                <a:t>INNER JOIN</a:t>
              </a:r>
            </a:p>
          </p:txBody>
        </p:sp>
        <p:sp>
          <p:nvSpPr>
            <p:cNvPr id="75818" name="Rectangle 14">
              <a:extLst>
                <a:ext uri="{FF2B5EF4-FFF2-40B4-BE49-F238E27FC236}">
                  <a16:creationId xmlns:a16="http://schemas.microsoft.com/office/drawing/2014/main" id="{77F72255-AB6F-4A4D-B9FA-D6FC40D76080}"/>
                </a:ext>
              </a:extLst>
            </p:cNvPr>
            <p:cNvSpPr>
              <a:spLocks noChangeArrowheads="1"/>
            </p:cNvSpPr>
            <p:nvPr/>
          </p:nvSpPr>
          <p:spPr bwMode="ltGray">
            <a:xfrm>
              <a:off x="1385" y="1594"/>
              <a:ext cx="1066" cy="212"/>
            </a:xfrm>
            <a:prstGeom prst="rect">
              <a:avLst/>
            </a:prstGeom>
            <a:solidFill>
              <a:schemeClr val="hlink"/>
            </a:solidFill>
            <a:ln w="9525">
              <a:solidFill>
                <a:schemeClr val="tx1"/>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p>
          </p:txBody>
        </p:sp>
        <p:sp>
          <p:nvSpPr>
            <p:cNvPr id="75819" name="Text Box 15">
              <a:extLst>
                <a:ext uri="{FF2B5EF4-FFF2-40B4-BE49-F238E27FC236}">
                  <a16:creationId xmlns:a16="http://schemas.microsoft.com/office/drawing/2014/main" id="{4BD054EC-E197-4AA5-8D08-6D87EDF62B22}"/>
                </a:ext>
              </a:extLst>
            </p:cNvPr>
            <p:cNvSpPr txBox="1">
              <a:spLocks noChangeArrowheads="1"/>
            </p:cNvSpPr>
            <p:nvPr/>
          </p:nvSpPr>
          <p:spPr bwMode="ltGray">
            <a:xfrm>
              <a:off x="1385" y="1753"/>
              <a:ext cx="59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745" dirty="0"/>
                <a:t>INNER </a:t>
              </a:r>
              <a:r>
                <a:rPr lang="en-US" altLang="en-US" sz="745" dirty="0">
                  <a:solidFill>
                    <a:schemeClr val="bg1"/>
                  </a:solidFill>
                </a:rPr>
                <a:t>JOIN</a:t>
              </a:r>
            </a:p>
          </p:txBody>
        </p:sp>
        <p:sp>
          <p:nvSpPr>
            <p:cNvPr id="75820" name="Rectangle 16">
              <a:extLst>
                <a:ext uri="{FF2B5EF4-FFF2-40B4-BE49-F238E27FC236}">
                  <a16:creationId xmlns:a16="http://schemas.microsoft.com/office/drawing/2014/main" id="{B0B52578-9E3C-4954-BD92-6CB85E87AE84}"/>
                </a:ext>
              </a:extLst>
            </p:cNvPr>
            <p:cNvSpPr>
              <a:spLocks noChangeArrowheads="1"/>
            </p:cNvSpPr>
            <p:nvPr/>
          </p:nvSpPr>
          <p:spPr bwMode="ltGray">
            <a:xfrm>
              <a:off x="1812" y="1859"/>
              <a:ext cx="586" cy="213"/>
            </a:xfrm>
            <a:prstGeom prst="rect">
              <a:avLst/>
            </a:prstGeom>
            <a:solidFill>
              <a:srgbClr val="DFBFC5"/>
            </a:solidFill>
            <a:ln w="9525">
              <a:solidFill>
                <a:schemeClr val="tx1"/>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p>
          </p:txBody>
        </p:sp>
        <p:sp>
          <p:nvSpPr>
            <p:cNvPr id="75821" name="Rectangle 17">
              <a:extLst>
                <a:ext uri="{FF2B5EF4-FFF2-40B4-BE49-F238E27FC236}">
                  <a16:creationId xmlns:a16="http://schemas.microsoft.com/office/drawing/2014/main" id="{50550DE5-AE30-4F06-9224-3F055F575A98}"/>
                </a:ext>
              </a:extLst>
            </p:cNvPr>
            <p:cNvSpPr>
              <a:spLocks noChangeArrowheads="1"/>
            </p:cNvSpPr>
            <p:nvPr/>
          </p:nvSpPr>
          <p:spPr bwMode="ltGray">
            <a:xfrm>
              <a:off x="480" y="1009"/>
              <a:ext cx="1828"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dirty="0">
                  <a:solidFill>
                    <a:schemeClr val="bg1"/>
                  </a:solidFill>
                </a:rPr>
                <a:t>(SELECT Lots of Columns</a:t>
              </a:r>
            </a:p>
            <a:p>
              <a:pPr algn="l" eaLnBrk="1" hangingPunct="1"/>
              <a:r>
                <a:rPr lang="en-US" altLang="en-US" sz="1220" dirty="0">
                  <a:solidFill>
                    <a:schemeClr val="bg1"/>
                  </a:solidFill>
                </a:rPr>
                <a:t>FROM</a:t>
              </a:r>
            </a:p>
          </p:txBody>
        </p:sp>
      </p:grpSp>
      <p:grpSp>
        <p:nvGrpSpPr>
          <p:cNvPr id="5" name="Group 18">
            <a:extLst>
              <a:ext uri="{FF2B5EF4-FFF2-40B4-BE49-F238E27FC236}">
                <a16:creationId xmlns:a16="http://schemas.microsoft.com/office/drawing/2014/main" id="{4AAAD5D4-7626-4890-ADF3-5AE0E1D79C0E}"/>
              </a:ext>
            </a:extLst>
          </p:cNvPr>
          <p:cNvGrpSpPr>
            <a:grpSpLocks/>
          </p:cNvGrpSpPr>
          <p:nvPr/>
        </p:nvGrpSpPr>
        <p:grpSpPr bwMode="auto">
          <a:xfrm>
            <a:off x="5375639" y="2380792"/>
            <a:ext cx="1271620" cy="755226"/>
            <a:chOff x="3996" y="2231"/>
            <a:chExt cx="1182" cy="702"/>
          </a:xfrm>
        </p:grpSpPr>
        <p:sp>
          <p:nvSpPr>
            <p:cNvPr id="75813" name="Rectangle 19">
              <a:extLst>
                <a:ext uri="{FF2B5EF4-FFF2-40B4-BE49-F238E27FC236}">
                  <a16:creationId xmlns:a16="http://schemas.microsoft.com/office/drawing/2014/main" id="{BE956D3B-6C02-4F5D-A4FA-4EEA558EADDC}"/>
                </a:ext>
              </a:extLst>
            </p:cNvPr>
            <p:cNvSpPr>
              <a:spLocks noChangeArrowheads="1"/>
            </p:cNvSpPr>
            <p:nvPr/>
          </p:nvSpPr>
          <p:spPr bwMode="ltGray">
            <a:xfrm>
              <a:off x="4582" y="2444"/>
              <a:ext cx="586" cy="371"/>
            </a:xfrm>
            <a:prstGeom prst="rect">
              <a:avLst/>
            </a:prstGeom>
            <a:solidFill>
              <a:schemeClr val="hlink"/>
            </a:solidFill>
            <a:ln w="9525">
              <a:solidFill>
                <a:schemeClr val="tx1"/>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solidFill>
                  <a:schemeClr val="bg1"/>
                </a:solidFill>
              </a:endParaRPr>
            </a:p>
          </p:txBody>
        </p:sp>
        <p:sp>
          <p:nvSpPr>
            <p:cNvPr id="75814" name="Text Box 20">
              <a:extLst>
                <a:ext uri="{FF2B5EF4-FFF2-40B4-BE49-F238E27FC236}">
                  <a16:creationId xmlns:a16="http://schemas.microsoft.com/office/drawing/2014/main" id="{9928BDEA-BB5B-47D2-B53A-4FDE7427FCC1}"/>
                </a:ext>
              </a:extLst>
            </p:cNvPr>
            <p:cNvSpPr txBox="1">
              <a:spLocks noChangeArrowheads="1"/>
            </p:cNvSpPr>
            <p:nvPr/>
          </p:nvSpPr>
          <p:spPr bwMode="ltGray">
            <a:xfrm>
              <a:off x="4582" y="2762"/>
              <a:ext cx="59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745">
                  <a:solidFill>
                    <a:schemeClr val="bg1"/>
                  </a:solidFill>
                </a:rPr>
                <a:t>LEFT JOIN</a:t>
              </a:r>
            </a:p>
          </p:txBody>
        </p:sp>
        <p:sp>
          <p:nvSpPr>
            <p:cNvPr id="75815" name="Rectangle 21">
              <a:extLst>
                <a:ext uri="{FF2B5EF4-FFF2-40B4-BE49-F238E27FC236}">
                  <a16:creationId xmlns:a16="http://schemas.microsoft.com/office/drawing/2014/main" id="{010B0B96-0F20-4D94-85C5-72DC0F4C07CE}"/>
                </a:ext>
              </a:extLst>
            </p:cNvPr>
            <p:cNvSpPr>
              <a:spLocks noChangeArrowheads="1"/>
            </p:cNvSpPr>
            <p:nvPr/>
          </p:nvSpPr>
          <p:spPr bwMode="ltGray">
            <a:xfrm>
              <a:off x="3996" y="2231"/>
              <a:ext cx="694"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a:solidFill>
                    <a:schemeClr val="bg1"/>
                  </a:solidFill>
                </a:rPr>
                <a:t>SELECT</a:t>
              </a:r>
            </a:p>
            <a:p>
              <a:pPr algn="l" eaLnBrk="1" hangingPunct="1"/>
              <a:r>
                <a:rPr lang="en-US" altLang="en-US" sz="1220">
                  <a:solidFill>
                    <a:schemeClr val="bg1"/>
                  </a:solidFill>
                </a:rPr>
                <a:t>FROM</a:t>
              </a:r>
            </a:p>
          </p:txBody>
        </p:sp>
      </p:grpSp>
      <p:grpSp>
        <p:nvGrpSpPr>
          <p:cNvPr id="6" name="Group 22">
            <a:extLst>
              <a:ext uri="{FF2B5EF4-FFF2-40B4-BE49-F238E27FC236}">
                <a16:creationId xmlns:a16="http://schemas.microsoft.com/office/drawing/2014/main" id="{39D79150-4D0E-408C-B84B-65B479365784}"/>
              </a:ext>
            </a:extLst>
          </p:cNvPr>
          <p:cNvGrpSpPr>
            <a:grpSpLocks/>
          </p:cNvGrpSpPr>
          <p:nvPr/>
        </p:nvGrpSpPr>
        <p:grpSpPr bwMode="auto">
          <a:xfrm>
            <a:off x="5375638" y="3067167"/>
            <a:ext cx="1662144" cy="755226"/>
            <a:chOff x="3996" y="2869"/>
            <a:chExt cx="1545" cy="702"/>
          </a:xfrm>
        </p:grpSpPr>
        <p:sp>
          <p:nvSpPr>
            <p:cNvPr id="75810" name="Rectangle 23">
              <a:extLst>
                <a:ext uri="{FF2B5EF4-FFF2-40B4-BE49-F238E27FC236}">
                  <a16:creationId xmlns:a16="http://schemas.microsoft.com/office/drawing/2014/main" id="{1DED00AF-65D6-4870-92F1-AF52056DD9FE}"/>
                </a:ext>
              </a:extLst>
            </p:cNvPr>
            <p:cNvSpPr>
              <a:spLocks noChangeArrowheads="1"/>
            </p:cNvSpPr>
            <p:nvPr/>
          </p:nvSpPr>
          <p:spPr bwMode="ltGray">
            <a:xfrm>
              <a:off x="4636" y="3081"/>
              <a:ext cx="586" cy="372"/>
            </a:xfrm>
            <a:prstGeom prst="rect">
              <a:avLst/>
            </a:prstGeom>
            <a:solidFill>
              <a:srgbClr val="DFBFC5"/>
            </a:solidFill>
            <a:ln w="9525">
              <a:solidFill>
                <a:schemeClr val="tx1"/>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solidFill>
                  <a:schemeClr val="bg1"/>
                </a:solidFill>
              </a:endParaRPr>
            </a:p>
          </p:txBody>
        </p:sp>
        <p:sp>
          <p:nvSpPr>
            <p:cNvPr id="75811" name="Text Box 24">
              <a:extLst>
                <a:ext uri="{FF2B5EF4-FFF2-40B4-BE49-F238E27FC236}">
                  <a16:creationId xmlns:a16="http://schemas.microsoft.com/office/drawing/2014/main" id="{6210D6AE-58AC-449D-A0E6-50238F387DD0}"/>
                </a:ext>
              </a:extLst>
            </p:cNvPr>
            <p:cNvSpPr txBox="1">
              <a:spLocks noChangeArrowheads="1"/>
            </p:cNvSpPr>
            <p:nvPr/>
          </p:nvSpPr>
          <p:spPr bwMode="ltGray">
            <a:xfrm>
              <a:off x="4636" y="3400"/>
              <a:ext cx="90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745">
                  <a:solidFill>
                    <a:schemeClr val="bg1"/>
                  </a:solidFill>
                </a:rPr>
                <a:t>LEFT JOIN</a:t>
              </a:r>
            </a:p>
          </p:txBody>
        </p:sp>
        <p:sp>
          <p:nvSpPr>
            <p:cNvPr id="75812" name="Rectangle 25">
              <a:extLst>
                <a:ext uri="{FF2B5EF4-FFF2-40B4-BE49-F238E27FC236}">
                  <a16:creationId xmlns:a16="http://schemas.microsoft.com/office/drawing/2014/main" id="{3FDD2930-3B22-4246-8A26-C2D9F70EDCE6}"/>
                </a:ext>
              </a:extLst>
            </p:cNvPr>
            <p:cNvSpPr>
              <a:spLocks noChangeArrowheads="1"/>
            </p:cNvSpPr>
            <p:nvPr/>
          </p:nvSpPr>
          <p:spPr bwMode="ltGray">
            <a:xfrm>
              <a:off x="3996" y="2869"/>
              <a:ext cx="694"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a:solidFill>
                    <a:schemeClr val="bg1"/>
                  </a:solidFill>
                </a:rPr>
                <a:t>SELECT</a:t>
              </a:r>
            </a:p>
            <a:p>
              <a:pPr algn="l" eaLnBrk="1" hangingPunct="1"/>
              <a:r>
                <a:rPr lang="en-US" altLang="en-US" sz="1220">
                  <a:solidFill>
                    <a:schemeClr val="bg1"/>
                  </a:solidFill>
                </a:rPr>
                <a:t>FROM</a:t>
              </a:r>
            </a:p>
          </p:txBody>
        </p:sp>
      </p:grpSp>
      <p:grpSp>
        <p:nvGrpSpPr>
          <p:cNvPr id="7" name="Group 26">
            <a:extLst>
              <a:ext uri="{FF2B5EF4-FFF2-40B4-BE49-F238E27FC236}">
                <a16:creationId xmlns:a16="http://schemas.microsoft.com/office/drawing/2014/main" id="{A63C363B-7CC5-4600-B68C-87FAFDD5F33C}"/>
              </a:ext>
            </a:extLst>
          </p:cNvPr>
          <p:cNvGrpSpPr>
            <a:grpSpLocks/>
          </p:cNvGrpSpPr>
          <p:nvPr/>
        </p:nvGrpSpPr>
        <p:grpSpPr bwMode="auto">
          <a:xfrm>
            <a:off x="5261602" y="1238270"/>
            <a:ext cx="2120443" cy="1142522"/>
            <a:chOff x="3890" y="1169"/>
            <a:chExt cx="1971" cy="1062"/>
          </a:xfrm>
        </p:grpSpPr>
        <p:sp>
          <p:nvSpPr>
            <p:cNvPr id="75804" name="Rectangle 27">
              <a:extLst>
                <a:ext uri="{FF2B5EF4-FFF2-40B4-BE49-F238E27FC236}">
                  <a16:creationId xmlns:a16="http://schemas.microsoft.com/office/drawing/2014/main" id="{BFD83A5B-24B2-43E5-945B-99DDDF8165FA}"/>
                </a:ext>
              </a:extLst>
            </p:cNvPr>
            <p:cNvSpPr>
              <a:spLocks noChangeArrowheads="1"/>
            </p:cNvSpPr>
            <p:nvPr/>
          </p:nvSpPr>
          <p:spPr bwMode="ltGray">
            <a:xfrm>
              <a:off x="4423" y="1434"/>
              <a:ext cx="1065" cy="266"/>
            </a:xfrm>
            <a:prstGeom prst="rect">
              <a:avLst/>
            </a:prstGeom>
            <a:solidFill>
              <a:schemeClr val="accent1"/>
            </a:solidFill>
            <a:ln w="9525">
              <a:solidFill>
                <a:schemeClr val="tx1"/>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solidFill>
                  <a:schemeClr val="bg1"/>
                </a:solidFill>
              </a:endParaRPr>
            </a:p>
          </p:txBody>
        </p:sp>
        <p:sp>
          <p:nvSpPr>
            <p:cNvPr id="75805" name="Text Box 28">
              <a:extLst>
                <a:ext uri="{FF2B5EF4-FFF2-40B4-BE49-F238E27FC236}">
                  <a16:creationId xmlns:a16="http://schemas.microsoft.com/office/drawing/2014/main" id="{605066E7-4A5C-4DC4-A4D7-CAFE7A99916B}"/>
                </a:ext>
              </a:extLst>
            </p:cNvPr>
            <p:cNvSpPr txBox="1">
              <a:spLocks noChangeArrowheads="1"/>
            </p:cNvSpPr>
            <p:nvPr/>
          </p:nvSpPr>
          <p:spPr bwMode="ltGray">
            <a:xfrm>
              <a:off x="4423" y="1647"/>
              <a:ext cx="59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745">
                  <a:solidFill>
                    <a:schemeClr val="bg1"/>
                  </a:solidFill>
                </a:rPr>
                <a:t>INNER JOIN</a:t>
              </a:r>
            </a:p>
          </p:txBody>
        </p:sp>
        <p:sp>
          <p:nvSpPr>
            <p:cNvPr id="75806" name="Rectangle 29">
              <a:extLst>
                <a:ext uri="{FF2B5EF4-FFF2-40B4-BE49-F238E27FC236}">
                  <a16:creationId xmlns:a16="http://schemas.microsoft.com/office/drawing/2014/main" id="{61D2A411-FCE8-4C21-8570-1032C28D3A61}"/>
                </a:ext>
              </a:extLst>
            </p:cNvPr>
            <p:cNvSpPr>
              <a:spLocks noChangeArrowheads="1"/>
            </p:cNvSpPr>
            <p:nvPr/>
          </p:nvSpPr>
          <p:spPr bwMode="ltGray">
            <a:xfrm>
              <a:off x="4796" y="1753"/>
              <a:ext cx="1065" cy="213"/>
            </a:xfrm>
            <a:prstGeom prst="rect">
              <a:avLst/>
            </a:prstGeom>
            <a:solidFill>
              <a:schemeClr val="hlink"/>
            </a:solidFill>
            <a:ln w="9525">
              <a:solidFill>
                <a:schemeClr val="tx1"/>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solidFill>
                  <a:schemeClr val="bg1"/>
                </a:solidFill>
              </a:endParaRPr>
            </a:p>
          </p:txBody>
        </p:sp>
        <p:sp>
          <p:nvSpPr>
            <p:cNvPr id="75807" name="Text Box 30">
              <a:extLst>
                <a:ext uri="{FF2B5EF4-FFF2-40B4-BE49-F238E27FC236}">
                  <a16:creationId xmlns:a16="http://schemas.microsoft.com/office/drawing/2014/main" id="{96062DEF-1026-427B-BE51-8706EF5D02F7}"/>
                </a:ext>
              </a:extLst>
            </p:cNvPr>
            <p:cNvSpPr txBox="1">
              <a:spLocks noChangeArrowheads="1"/>
            </p:cNvSpPr>
            <p:nvPr/>
          </p:nvSpPr>
          <p:spPr bwMode="ltGray">
            <a:xfrm>
              <a:off x="4796" y="1912"/>
              <a:ext cx="596"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745">
                  <a:solidFill>
                    <a:schemeClr val="bg1"/>
                  </a:solidFill>
                </a:rPr>
                <a:t>INNER JOIN</a:t>
              </a:r>
            </a:p>
          </p:txBody>
        </p:sp>
        <p:sp>
          <p:nvSpPr>
            <p:cNvPr id="75808" name="Rectangle 31">
              <a:extLst>
                <a:ext uri="{FF2B5EF4-FFF2-40B4-BE49-F238E27FC236}">
                  <a16:creationId xmlns:a16="http://schemas.microsoft.com/office/drawing/2014/main" id="{F374B9C9-7B8E-4094-9B17-5609897881BC}"/>
                </a:ext>
              </a:extLst>
            </p:cNvPr>
            <p:cNvSpPr>
              <a:spLocks noChangeArrowheads="1"/>
            </p:cNvSpPr>
            <p:nvPr/>
          </p:nvSpPr>
          <p:spPr bwMode="ltGray">
            <a:xfrm>
              <a:off x="5222" y="2019"/>
              <a:ext cx="586" cy="212"/>
            </a:xfrm>
            <a:prstGeom prst="rect">
              <a:avLst/>
            </a:prstGeom>
            <a:solidFill>
              <a:srgbClr val="DFBFC5"/>
            </a:solidFill>
            <a:ln w="9525">
              <a:solidFill>
                <a:schemeClr val="tx1"/>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solidFill>
                  <a:schemeClr val="bg1"/>
                </a:solidFill>
              </a:endParaRPr>
            </a:p>
          </p:txBody>
        </p:sp>
        <p:sp>
          <p:nvSpPr>
            <p:cNvPr id="75809" name="Rectangle 32">
              <a:extLst>
                <a:ext uri="{FF2B5EF4-FFF2-40B4-BE49-F238E27FC236}">
                  <a16:creationId xmlns:a16="http://schemas.microsoft.com/office/drawing/2014/main" id="{74428552-3559-48B6-BB14-DBBCA3D4919B}"/>
                </a:ext>
              </a:extLst>
            </p:cNvPr>
            <p:cNvSpPr>
              <a:spLocks noChangeArrowheads="1"/>
            </p:cNvSpPr>
            <p:nvPr/>
          </p:nvSpPr>
          <p:spPr bwMode="ltGray">
            <a:xfrm>
              <a:off x="3890" y="1169"/>
              <a:ext cx="74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a:solidFill>
                    <a:schemeClr val="bg1"/>
                  </a:solidFill>
                </a:rPr>
                <a:t>(SELECT</a:t>
              </a:r>
            </a:p>
            <a:p>
              <a:pPr algn="l" eaLnBrk="1" hangingPunct="1"/>
              <a:r>
                <a:rPr lang="en-US" altLang="en-US" sz="1220">
                  <a:solidFill>
                    <a:schemeClr val="bg1"/>
                  </a:solidFill>
                </a:rPr>
                <a:t>FROM</a:t>
              </a:r>
            </a:p>
          </p:txBody>
        </p:sp>
      </p:grpSp>
      <p:grpSp>
        <p:nvGrpSpPr>
          <p:cNvPr id="8" name="Group 33">
            <a:extLst>
              <a:ext uri="{FF2B5EF4-FFF2-40B4-BE49-F238E27FC236}">
                <a16:creationId xmlns:a16="http://schemas.microsoft.com/office/drawing/2014/main" id="{77D9F7BC-1E10-4399-B60C-973053A2EA21}"/>
              </a:ext>
            </a:extLst>
          </p:cNvPr>
          <p:cNvGrpSpPr>
            <a:grpSpLocks/>
          </p:cNvGrpSpPr>
          <p:nvPr/>
        </p:nvGrpSpPr>
        <p:grpSpPr bwMode="auto">
          <a:xfrm>
            <a:off x="1694179" y="3515783"/>
            <a:ext cx="3115577" cy="1342625"/>
            <a:chOff x="586" y="3400"/>
            <a:chExt cx="2896" cy="1248"/>
          </a:xfrm>
        </p:grpSpPr>
        <p:sp>
          <p:nvSpPr>
            <p:cNvPr id="75801" name="Rectangle 34">
              <a:extLst>
                <a:ext uri="{FF2B5EF4-FFF2-40B4-BE49-F238E27FC236}">
                  <a16:creationId xmlns:a16="http://schemas.microsoft.com/office/drawing/2014/main" id="{1BAED247-A9E3-4A0E-B8D5-4E533C529A1E}"/>
                </a:ext>
              </a:extLst>
            </p:cNvPr>
            <p:cNvSpPr>
              <a:spLocks noChangeArrowheads="1"/>
            </p:cNvSpPr>
            <p:nvPr/>
          </p:nvSpPr>
          <p:spPr bwMode="ltGray">
            <a:xfrm>
              <a:off x="586" y="3400"/>
              <a:ext cx="821"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dirty="0">
                  <a:solidFill>
                    <a:schemeClr val="bg1"/>
                  </a:solidFill>
                </a:rPr>
                <a:t>(SELECT  </a:t>
              </a:r>
              <a:br>
                <a:rPr lang="en-US" altLang="en-US" sz="1220" dirty="0">
                  <a:solidFill>
                    <a:schemeClr val="bg1"/>
                  </a:solidFill>
                </a:rPr>
              </a:br>
              <a:r>
                <a:rPr lang="en-US" altLang="en-US" sz="1220" dirty="0">
                  <a:solidFill>
                    <a:schemeClr val="bg1"/>
                  </a:solidFill>
                </a:rPr>
                <a:t>FROM</a:t>
              </a:r>
            </a:p>
          </p:txBody>
        </p:sp>
        <p:sp>
          <p:nvSpPr>
            <p:cNvPr id="75802" name="Rectangle 35">
              <a:extLst>
                <a:ext uri="{FF2B5EF4-FFF2-40B4-BE49-F238E27FC236}">
                  <a16:creationId xmlns:a16="http://schemas.microsoft.com/office/drawing/2014/main" id="{42ECAE71-6663-4A0A-957A-1DB1D8E52FCE}"/>
                </a:ext>
              </a:extLst>
            </p:cNvPr>
            <p:cNvSpPr>
              <a:spLocks noChangeArrowheads="1"/>
            </p:cNvSpPr>
            <p:nvPr/>
          </p:nvSpPr>
          <p:spPr bwMode="ltGray">
            <a:xfrm>
              <a:off x="1119" y="3719"/>
              <a:ext cx="2238" cy="850"/>
            </a:xfrm>
            <a:prstGeom prst="rect">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57150">
              <a:solidFill>
                <a:schemeClr val="hlink"/>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p>
          </p:txBody>
        </p:sp>
        <p:sp>
          <p:nvSpPr>
            <p:cNvPr id="75803" name="Rectangle 36">
              <a:extLst>
                <a:ext uri="{FF2B5EF4-FFF2-40B4-BE49-F238E27FC236}">
                  <a16:creationId xmlns:a16="http://schemas.microsoft.com/office/drawing/2014/main" id="{009DD086-975B-4EFA-8890-A8069AEE7D0A}"/>
                </a:ext>
              </a:extLst>
            </p:cNvPr>
            <p:cNvSpPr>
              <a:spLocks noChangeArrowheads="1"/>
            </p:cNvSpPr>
            <p:nvPr/>
          </p:nvSpPr>
          <p:spPr bwMode="ltGray">
            <a:xfrm>
              <a:off x="3304" y="4409"/>
              <a:ext cx="178"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b="1"/>
                <a:t>)</a:t>
              </a:r>
            </a:p>
          </p:txBody>
        </p:sp>
      </p:grpSp>
      <p:grpSp>
        <p:nvGrpSpPr>
          <p:cNvPr id="9" name="Group 37">
            <a:extLst>
              <a:ext uri="{FF2B5EF4-FFF2-40B4-BE49-F238E27FC236}">
                <a16:creationId xmlns:a16="http://schemas.microsoft.com/office/drawing/2014/main" id="{ECD3CE22-94E6-45AA-A7C1-A8D71B659846}"/>
              </a:ext>
            </a:extLst>
          </p:cNvPr>
          <p:cNvGrpSpPr>
            <a:grpSpLocks/>
          </p:cNvGrpSpPr>
          <p:nvPr/>
        </p:nvGrpSpPr>
        <p:grpSpPr bwMode="auto">
          <a:xfrm>
            <a:off x="4745208" y="654099"/>
            <a:ext cx="3095137" cy="4347393"/>
            <a:chOff x="3410" y="744"/>
            <a:chExt cx="2877" cy="4041"/>
          </a:xfrm>
        </p:grpSpPr>
        <p:sp>
          <p:nvSpPr>
            <p:cNvPr id="75798" name="Rectangle 38">
              <a:extLst>
                <a:ext uri="{FF2B5EF4-FFF2-40B4-BE49-F238E27FC236}">
                  <a16:creationId xmlns:a16="http://schemas.microsoft.com/office/drawing/2014/main" id="{1C048E10-7EA5-40BF-A1B9-5F6B310CCC96}"/>
                </a:ext>
              </a:extLst>
            </p:cNvPr>
            <p:cNvSpPr>
              <a:spLocks noChangeArrowheads="1"/>
            </p:cNvSpPr>
            <p:nvPr/>
          </p:nvSpPr>
          <p:spPr bwMode="ltGray">
            <a:xfrm>
              <a:off x="3410" y="744"/>
              <a:ext cx="1859"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a:solidFill>
                    <a:schemeClr val="bg1"/>
                  </a:solidFill>
                </a:rPr>
                <a:t>SELECT Lots of Columns  </a:t>
              </a:r>
            </a:p>
            <a:p>
              <a:pPr algn="l" eaLnBrk="1" hangingPunct="1"/>
              <a:r>
                <a:rPr lang="en-US" altLang="en-US" sz="1220">
                  <a:solidFill>
                    <a:schemeClr val="bg1"/>
                  </a:solidFill>
                </a:rPr>
                <a:t>FROM</a:t>
              </a:r>
            </a:p>
          </p:txBody>
        </p:sp>
        <p:sp>
          <p:nvSpPr>
            <p:cNvPr id="75799" name="Rectangle 39">
              <a:extLst>
                <a:ext uri="{FF2B5EF4-FFF2-40B4-BE49-F238E27FC236}">
                  <a16:creationId xmlns:a16="http://schemas.microsoft.com/office/drawing/2014/main" id="{3CF41E27-0BA3-40F3-9662-42481843EA74}"/>
                </a:ext>
              </a:extLst>
            </p:cNvPr>
            <p:cNvSpPr>
              <a:spLocks noChangeArrowheads="1"/>
            </p:cNvSpPr>
            <p:nvPr/>
          </p:nvSpPr>
          <p:spPr bwMode="ltGray">
            <a:xfrm>
              <a:off x="4103" y="956"/>
              <a:ext cx="2184" cy="325"/>
            </a:xfrm>
            <a:prstGeom prst="rect">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57150">
              <a:solidFill>
                <a:schemeClr val="hlink"/>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solidFill>
                  <a:schemeClr val="bg1"/>
                </a:solidFill>
              </a:endParaRPr>
            </a:p>
          </p:txBody>
        </p:sp>
        <p:sp>
          <p:nvSpPr>
            <p:cNvPr id="75800" name="Rectangle 40">
              <a:extLst>
                <a:ext uri="{FF2B5EF4-FFF2-40B4-BE49-F238E27FC236}">
                  <a16:creationId xmlns:a16="http://schemas.microsoft.com/office/drawing/2014/main" id="{71F3E5FF-603C-486F-B9D5-CA747EC6EAC4}"/>
                </a:ext>
              </a:extLst>
            </p:cNvPr>
            <p:cNvSpPr>
              <a:spLocks noChangeArrowheads="1"/>
            </p:cNvSpPr>
            <p:nvPr/>
          </p:nvSpPr>
          <p:spPr bwMode="ltGray">
            <a:xfrm>
              <a:off x="5968" y="4546"/>
              <a:ext cx="22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a:solidFill>
                    <a:schemeClr val="bg1"/>
                  </a:solidFill>
                </a:rPr>
                <a:t>))</a:t>
              </a:r>
            </a:p>
          </p:txBody>
        </p:sp>
      </p:grpSp>
      <p:grpSp>
        <p:nvGrpSpPr>
          <p:cNvPr id="10" name="Group 41">
            <a:extLst>
              <a:ext uri="{FF2B5EF4-FFF2-40B4-BE49-F238E27FC236}">
                <a16:creationId xmlns:a16="http://schemas.microsoft.com/office/drawing/2014/main" id="{A2C50ADF-EAF5-42C5-8364-80708DF236FF}"/>
              </a:ext>
            </a:extLst>
          </p:cNvPr>
          <p:cNvGrpSpPr>
            <a:grpSpLocks/>
          </p:cNvGrpSpPr>
          <p:nvPr/>
        </p:nvGrpSpPr>
        <p:grpSpPr bwMode="auto">
          <a:xfrm>
            <a:off x="5835014" y="3804103"/>
            <a:ext cx="1786938" cy="980073"/>
            <a:chOff x="4371" y="3536"/>
            <a:chExt cx="1661" cy="911"/>
          </a:xfrm>
        </p:grpSpPr>
        <p:sp>
          <p:nvSpPr>
            <p:cNvPr id="75794" name="Rectangle 42">
              <a:extLst>
                <a:ext uri="{FF2B5EF4-FFF2-40B4-BE49-F238E27FC236}">
                  <a16:creationId xmlns:a16="http://schemas.microsoft.com/office/drawing/2014/main" id="{0DCFE150-3CE3-4E34-9D64-6CD694CAC4E8}"/>
                </a:ext>
              </a:extLst>
            </p:cNvPr>
            <p:cNvSpPr>
              <a:spLocks noChangeArrowheads="1"/>
            </p:cNvSpPr>
            <p:nvPr/>
          </p:nvSpPr>
          <p:spPr bwMode="ltGray">
            <a:xfrm>
              <a:off x="4371" y="3536"/>
              <a:ext cx="743"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a:solidFill>
                    <a:schemeClr val="bg1"/>
                  </a:solidFill>
                </a:rPr>
                <a:t>(SELECT</a:t>
              </a:r>
            </a:p>
            <a:p>
              <a:pPr algn="l" eaLnBrk="1" hangingPunct="1"/>
              <a:r>
                <a:rPr lang="en-US" altLang="en-US" sz="1220">
                  <a:solidFill>
                    <a:schemeClr val="bg1"/>
                  </a:solidFill>
                </a:rPr>
                <a:t>FROM</a:t>
              </a:r>
            </a:p>
          </p:txBody>
        </p:sp>
        <p:sp>
          <p:nvSpPr>
            <p:cNvPr id="75795" name="Rectangle 43">
              <a:extLst>
                <a:ext uri="{FF2B5EF4-FFF2-40B4-BE49-F238E27FC236}">
                  <a16:creationId xmlns:a16="http://schemas.microsoft.com/office/drawing/2014/main" id="{5934C2BF-0BF4-4C21-9A3F-275E07E5CD79}"/>
                </a:ext>
              </a:extLst>
            </p:cNvPr>
            <p:cNvSpPr>
              <a:spLocks noChangeArrowheads="1"/>
            </p:cNvSpPr>
            <p:nvPr/>
          </p:nvSpPr>
          <p:spPr bwMode="ltGray">
            <a:xfrm>
              <a:off x="4903" y="3920"/>
              <a:ext cx="166" cy="336"/>
            </a:xfrm>
            <a:prstGeom prst="rect">
              <a:avLst/>
            </a:prstGeom>
            <a:gradFill rotWithShape="1">
              <a:gsLst>
                <a:gs pos="0">
                  <a:srgbClr val="CCCCFF"/>
                </a:gs>
                <a:gs pos="17999">
                  <a:srgbClr val="99CCFF"/>
                </a:gs>
                <a:gs pos="36000">
                  <a:srgbClr val="9966FF"/>
                </a:gs>
                <a:gs pos="61000">
                  <a:srgbClr val="CC99FF"/>
                </a:gs>
                <a:gs pos="82001">
                  <a:srgbClr val="99CCFF"/>
                </a:gs>
                <a:gs pos="100000">
                  <a:srgbClr val="CCCCFF"/>
                </a:gs>
              </a:gsLst>
              <a:lin ang="5400000" scaled="1"/>
            </a:gradFill>
            <a:ln w="57150">
              <a:solidFill>
                <a:schemeClr val="hlink"/>
              </a:solidFill>
              <a:miter lim="800000"/>
              <a:headEnd/>
              <a:tailEnd/>
            </a:ln>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solidFill>
                  <a:schemeClr val="bg1"/>
                </a:solidFill>
              </a:endParaRPr>
            </a:p>
          </p:txBody>
        </p:sp>
        <p:sp>
          <p:nvSpPr>
            <p:cNvPr id="75796" name="Rectangle 44">
              <a:extLst>
                <a:ext uri="{FF2B5EF4-FFF2-40B4-BE49-F238E27FC236}">
                  <a16:creationId xmlns:a16="http://schemas.microsoft.com/office/drawing/2014/main" id="{80A162AA-9FDC-4140-85DE-9AB3A369A281}"/>
                </a:ext>
              </a:extLst>
            </p:cNvPr>
            <p:cNvSpPr>
              <a:spLocks noChangeArrowheads="1"/>
            </p:cNvSpPr>
            <p:nvPr/>
          </p:nvSpPr>
          <p:spPr bwMode="ltGray">
            <a:xfrm>
              <a:off x="4419" y="4208"/>
              <a:ext cx="93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a:solidFill>
                    <a:schemeClr val="bg1"/>
                  </a:solidFill>
                </a:rPr>
                <a:t>GROUP BY </a:t>
              </a:r>
            </a:p>
          </p:txBody>
        </p:sp>
        <p:sp>
          <p:nvSpPr>
            <p:cNvPr id="75797" name="Rectangle 45">
              <a:extLst>
                <a:ext uri="{FF2B5EF4-FFF2-40B4-BE49-F238E27FC236}">
                  <a16:creationId xmlns:a16="http://schemas.microsoft.com/office/drawing/2014/main" id="{06C5A355-7B5A-47A8-9D73-962E1735C3E3}"/>
                </a:ext>
              </a:extLst>
            </p:cNvPr>
            <p:cNvSpPr>
              <a:spLocks noChangeArrowheads="1"/>
            </p:cNvSpPr>
            <p:nvPr/>
          </p:nvSpPr>
          <p:spPr bwMode="ltGray">
            <a:xfrm>
              <a:off x="5805" y="4208"/>
              <a:ext cx="22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a:solidFill>
                    <a:schemeClr val="bg1"/>
                  </a:solidFill>
                </a:rPr>
                <a:t>))</a:t>
              </a:r>
            </a:p>
          </p:txBody>
        </p:sp>
      </p:grpSp>
      <p:grpSp>
        <p:nvGrpSpPr>
          <p:cNvPr id="11" name="Group 46">
            <a:extLst>
              <a:ext uri="{FF2B5EF4-FFF2-40B4-BE49-F238E27FC236}">
                <a16:creationId xmlns:a16="http://schemas.microsoft.com/office/drawing/2014/main" id="{5DB58222-7D49-4D51-808A-170CDFB1C288}"/>
              </a:ext>
            </a:extLst>
          </p:cNvPr>
          <p:cNvGrpSpPr>
            <a:grpSpLocks/>
          </p:cNvGrpSpPr>
          <p:nvPr/>
        </p:nvGrpSpPr>
        <p:grpSpPr bwMode="auto">
          <a:xfrm>
            <a:off x="1694179" y="4715323"/>
            <a:ext cx="3335046" cy="290472"/>
            <a:chOff x="586" y="4515"/>
            <a:chExt cx="3100" cy="270"/>
          </a:xfrm>
        </p:grpSpPr>
        <p:sp>
          <p:nvSpPr>
            <p:cNvPr id="75792" name="Rectangle 47">
              <a:extLst>
                <a:ext uri="{FF2B5EF4-FFF2-40B4-BE49-F238E27FC236}">
                  <a16:creationId xmlns:a16="http://schemas.microsoft.com/office/drawing/2014/main" id="{165213E1-4B1F-4020-893E-E84FCEE46968}"/>
                </a:ext>
              </a:extLst>
            </p:cNvPr>
            <p:cNvSpPr>
              <a:spLocks noChangeArrowheads="1"/>
            </p:cNvSpPr>
            <p:nvPr/>
          </p:nvSpPr>
          <p:spPr bwMode="auto">
            <a:xfrm>
              <a:off x="586" y="4546"/>
              <a:ext cx="93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b="1" dirty="0">
                  <a:solidFill>
                    <a:schemeClr val="bg1"/>
                  </a:solidFill>
                </a:rPr>
                <a:t>GROUP BY </a:t>
              </a:r>
            </a:p>
          </p:txBody>
        </p:sp>
        <p:sp>
          <p:nvSpPr>
            <p:cNvPr id="75793" name="Rectangle 48">
              <a:extLst>
                <a:ext uri="{FF2B5EF4-FFF2-40B4-BE49-F238E27FC236}">
                  <a16:creationId xmlns:a16="http://schemas.microsoft.com/office/drawing/2014/main" id="{348EE518-FF0E-4D18-91BF-DB4F27CAC2C2}"/>
                </a:ext>
              </a:extLst>
            </p:cNvPr>
            <p:cNvSpPr>
              <a:spLocks noChangeArrowheads="1"/>
            </p:cNvSpPr>
            <p:nvPr/>
          </p:nvSpPr>
          <p:spPr bwMode="auto">
            <a:xfrm>
              <a:off x="3410" y="4515"/>
              <a:ext cx="27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697" tIns="34348" rIns="68697" bIns="34348">
              <a:spAutoFit/>
            </a:bodyPr>
            <a:lstStyle>
              <a:lvl1pPr algn="ctr" defTabSz="1014413" eaLnBrk="0" hangingPunct="0">
                <a:defRPr>
                  <a:solidFill>
                    <a:schemeClr val="tx1"/>
                  </a:solidFill>
                  <a:latin typeface="Arial" panose="020B0604020202020204" pitchFamily="34" charset="0"/>
                </a:defRPr>
              </a:lvl1pPr>
              <a:lvl2pPr marL="742950" indent="-285750" algn="ctr" defTabSz="1014413" eaLnBrk="0" hangingPunct="0">
                <a:defRPr>
                  <a:solidFill>
                    <a:schemeClr val="tx1"/>
                  </a:solidFill>
                  <a:latin typeface="Arial" panose="020B0604020202020204" pitchFamily="34" charset="0"/>
                </a:defRPr>
              </a:lvl2pPr>
              <a:lvl3pPr marL="1143000" indent="-228600" algn="ctr" defTabSz="1014413" eaLnBrk="0" hangingPunct="0">
                <a:defRPr>
                  <a:solidFill>
                    <a:schemeClr val="tx1"/>
                  </a:solidFill>
                  <a:latin typeface="Arial" panose="020B0604020202020204" pitchFamily="34" charset="0"/>
                </a:defRPr>
              </a:lvl3pPr>
              <a:lvl4pPr marL="1600200" indent="-228600" algn="ctr" defTabSz="1014413" eaLnBrk="0" hangingPunct="0">
                <a:defRPr>
                  <a:solidFill>
                    <a:schemeClr val="tx1"/>
                  </a:solidFill>
                  <a:latin typeface="Arial" panose="020B0604020202020204" pitchFamily="34" charset="0"/>
                </a:defRPr>
              </a:lvl4pPr>
              <a:lvl5pPr marL="2057400" indent="-228600" algn="ctr" defTabSz="1014413" eaLnBrk="0" hangingPunct="0">
                <a:defRPr>
                  <a:solidFill>
                    <a:schemeClr val="tx1"/>
                  </a:solidFill>
                  <a:latin typeface="Arial" panose="020B0604020202020204" pitchFamily="34" charset="0"/>
                </a:defRPr>
              </a:lvl5pPr>
              <a:lvl6pPr marL="2514600" indent="-228600" algn="ctr" defTabSz="1014413" eaLnBrk="0" fontAlgn="base" hangingPunct="0">
                <a:spcBef>
                  <a:spcPct val="0"/>
                </a:spcBef>
                <a:spcAft>
                  <a:spcPct val="0"/>
                </a:spcAft>
                <a:defRPr>
                  <a:solidFill>
                    <a:schemeClr val="tx1"/>
                  </a:solidFill>
                  <a:latin typeface="Arial" panose="020B0604020202020204" pitchFamily="34" charset="0"/>
                </a:defRPr>
              </a:lvl6pPr>
              <a:lvl7pPr marL="2971800" indent="-228600" algn="ctr" defTabSz="1014413" eaLnBrk="0" fontAlgn="base" hangingPunct="0">
                <a:spcBef>
                  <a:spcPct val="0"/>
                </a:spcBef>
                <a:spcAft>
                  <a:spcPct val="0"/>
                </a:spcAft>
                <a:defRPr>
                  <a:solidFill>
                    <a:schemeClr val="tx1"/>
                  </a:solidFill>
                  <a:latin typeface="Arial" panose="020B0604020202020204" pitchFamily="34" charset="0"/>
                </a:defRPr>
              </a:lvl7pPr>
              <a:lvl8pPr marL="3429000" indent="-228600" algn="ctr" defTabSz="1014413" eaLnBrk="0" fontAlgn="base" hangingPunct="0">
                <a:spcBef>
                  <a:spcPct val="0"/>
                </a:spcBef>
                <a:spcAft>
                  <a:spcPct val="0"/>
                </a:spcAft>
                <a:defRPr>
                  <a:solidFill>
                    <a:schemeClr val="tx1"/>
                  </a:solidFill>
                  <a:latin typeface="Arial" panose="020B0604020202020204" pitchFamily="34" charset="0"/>
                </a:defRPr>
              </a:lvl8pPr>
              <a:lvl9pPr marL="3886200" indent="-228600" algn="ctr" defTabSz="1014413" eaLnBrk="0" fontAlgn="base" hangingPunct="0">
                <a:spcBef>
                  <a:spcPct val="0"/>
                </a:spcBef>
                <a:spcAft>
                  <a:spcPct val="0"/>
                </a:spcAft>
                <a:defRPr>
                  <a:solidFill>
                    <a:schemeClr val="tx1"/>
                  </a:solidFill>
                  <a:latin typeface="Arial" panose="020B0604020202020204" pitchFamily="34" charset="0"/>
                </a:defRPr>
              </a:lvl9pPr>
            </a:lstStyle>
            <a:p>
              <a:pPr algn="l" eaLnBrk="1" hangingPunct="1"/>
              <a:r>
                <a:rPr lang="en-US" altLang="en-US" sz="1220" b="1" dirty="0">
                  <a:solidFill>
                    <a:schemeClr val="bg1"/>
                  </a:solidFill>
                </a:rPr>
                <a:t>)))</a:t>
              </a:r>
            </a:p>
          </p:txBody>
        </p:sp>
      </p:grpSp>
      <p:sp>
        <p:nvSpPr>
          <p:cNvPr id="75791" name="AutoShape 49">
            <a:extLst>
              <a:ext uri="{FF2B5EF4-FFF2-40B4-BE49-F238E27FC236}">
                <a16:creationId xmlns:a16="http://schemas.microsoft.com/office/drawing/2014/main" id="{F568DECA-0AFF-4AB0-A034-5658E1849A9E}"/>
              </a:ext>
            </a:extLst>
          </p:cNvPr>
          <p:cNvSpPr>
            <a:spLocks noChangeArrowheads="1"/>
          </p:cNvSpPr>
          <p:nvPr/>
        </p:nvSpPr>
        <p:spPr bwMode="auto">
          <a:xfrm>
            <a:off x="4675280" y="1229663"/>
            <a:ext cx="286168" cy="3028436"/>
          </a:xfrm>
          <a:prstGeom prst="upArrow">
            <a:avLst>
              <a:gd name="adj1" fmla="val 50000"/>
              <a:gd name="adj2" fmla="val 264568"/>
            </a:avLst>
          </a:prstGeom>
          <a:solidFill>
            <a:srgbClr val="CC0066"/>
          </a:solidFill>
          <a:ln w="9525">
            <a:solidFill>
              <a:srgbClr val="CC0066"/>
            </a:solidFill>
            <a:miter lim="800000"/>
            <a:headEnd/>
            <a:tailEnd/>
          </a:ln>
        </p:spPr>
        <p:txBody>
          <a:bodyPr vert="eaVert"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22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
                                        <p:tgtEl>
                                          <p:spTgt spid="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00"/>
                                        <p:tgtEl>
                                          <p:spTgt spid="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a:extLst>
              <a:ext uri="{FF2B5EF4-FFF2-40B4-BE49-F238E27FC236}">
                <a16:creationId xmlns:a16="http://schemas.microsoft.com/office/drawing/2014/main" id="{C17C28B6-EA76-49F8-AA4C-AB1BA8A0843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687468" eaLnBrk="0" hangingPunct="0">
              <a:defRPr>
                <a:solidFill>
                  <a:schemeClr val="tx1"/>
                </a:solidFill>
                <a:latin typeface="Arial" panose="020B0604020202020204" pitchFamily="34" charset="0"/>
              </a:defRPr>
            </a:lvl1pPr>
            <a:lvl2pPr marL="503497" indent="-193653" algn="ctr" defTabSz="687468" eaLnBrk="0" hangingPunct="0">
              <a:defRPr>
                <a:solidFill>
                  <a:schemeClr val="tx1"/>
                </a:solidFill>
                <a:latin typeface="Arial" panose="020B0604020202020204" pitchFamily="34" charset="0"/>
              </a:defRPr>
            </a:lvl2pPr>
            <a:lvl3pPr marL="774611" indent="-154922" algn="ctr" defTabSz="687468" eaLnBrk="0" hangingPunct="0">
              <a:defRPr>
                <a:solidFill>
                  <a:schemeClr val="tx1"/>
                </a:solidFill>
                <a:latin typeface="Arial" panose="020B0604020202020204" pitchFamily="34" charset="0"/>
              </a:defRPr>
            </a:lvl3pPr>
            <a:lvl4pPr marL="1084456" indent="-154922" algn="ctr" defTabSz="687468" eaLnBrk="0" hangingPunct="0">
              <a:defRPr>
                <a:solidFill>
                  <a:schemeClr val="tx1"/>
                </a:solidFill>
                <a:latin typeface="Arial" panose="020B0604020202020204" pitchFamily="34" charset="0"/>
              </a:defRPr>
            </a:lvl4pPr>
            <a:lvl5pPr marL="1394300" indent="-154922" algn="ctr" defTabSz="687468" eaLnBrk="0" hangingPunct="0">
              <a:defRPr>
                <a:solidFill>
                  <a:schemeClr val="tx1"/>
                </a:solidFill>
                <a:latin typeface="Arial" panose="020B0604020202020204" pitchFamily="34" charset="0"/>
              </a:defRPr>
            </a:lvl5pPr>
            <a:lvl6pPr marL="1704144" indent="-154922" algn="ctr" defTabSz="687468" eaLnBrk="0" fontAlgn="base" hangingPunct="0">
              <a:spcBef>
                <a:spcPct val="0"/>
              </a:spcBef>
              <a:spcAft>
                <a:spcPct val="0"/>
              </a:spcAft>
              <a:defRPr>
                <a:solidFill>
                  <a:schemeClr val="tx1"/>
                </a:solidFill>
                <a:latin typeface="Arial" panose="020B0604020202020204" pitchFamily="34" charset="0"/>
              </a:defRPr>
            </a:lvl6pPr>
            <a:lvl7pPr marL="2013989" indent="-154922" algn="ctr" defTabSz="687468" eaLnBrk="0" fontAlgn="base" hangingPunct="0">
              <a:spcBef>
                <a:spcPct val="0"/>
              </a:spcBef>
              <a:spcAft>
                <a:spcPct val="0"/>
              </a:spcAft>
              <a:defRPr>
                <a:solidFill>
                  <a:schemeClr val="tx1"/>
                </a:solidFill>
                <a:latin typeface="Arial" panose="020B0604020202020204" pitchFamily="34" charset="0"/>
              </a:defRPr>
            </a:lvl7pPr>
            <a:lvl8pPr marL="2323833" indent="-154922" algn="ctr" defTabSz="687468" eaLnBrk="0" fontAlgn="base" hangingPunct="0">
              <a:spcBef>
                <a:spcPct val="0"/>
              </a:spcBef>
              <a:spcAft>
                <a:spcPct val="0"/>
              </a:spcAft>
              <a:defRPr>
                <a:solidFill>
                  <a:schemeClr val="tx1"/>
                </a:solidFill>
                <a:latin typeface="Arial" panose="020B0604020202020204" pitchFamily="34" charset="0"/>
              </a:defRPr>
            </a:lvl8pPr>
            <a:lvl9pPr marL="2633678" indent="-154922" algn="ctr" defTabSz="687468" eaLnBrk="0" fontAlgn="base" hangingPunct="0">
              <a:spcBef>
                <a:spcPct val="0"/>
              </a:spcBef>
              <a:spcAft>
                <a:spcPct val="0"/>
              </a:spcAft>
              <a:defRPr>
                <a:solidFill>
                  <a:schemeClr val="tx1"/>
                </a:solidFill>
                <a:latin typeface="Arial" panose="020B0604020202020204" pitchFamily="34" charset="0"/>
              </a:defRPr>
            </a:lvl9pPr>
          </a:lstStyle>
          <a:p>
            <a:pPr algn="r"/>
            <a:fld id="{EEF569B5-2526-41BA-B543-50DFA1AE5938}" type="slidenum">
              <a:rPr lang="en-US" altLang="en-US"/>
              <a:pPr algn="r"/>
              <a:t>54</a:t>
            </a:fld>
            <a:endParaRPr lang="en-US" altLang="en-US"/>
          </a:p>
        </p:txBody>
      </p:sp>
      <p:sp>
        <p:nvSpPr>
          <p:cNvPr id="76804" name="Rectangle 2">
            <a:extLst>
              <a:ext uri="{FF2B5EF4-FFF2-40B4-BE49-F238E27FC236}">
                <a16:creationId xmlns:a16="http://schemas.microsoft.com/office/drawing/2014/main" id="{EB406A45-EB67-469B-AB2C-57F9F29FA0C3}"/>
              </a:ext>
            </a:extLst>
          </p:cNvPr>
          <p:cNvSpPr>
            <a:spLocks noGrp="1" noChangeArrowheads="1"/>
          </p:cNvSpPr>
          <p:nvPr>
            <p:ph type="title"/>
          </p:nvPr>
        </p:nvSpPr>
        <p:spPr/>
        <p:txBody>
          <a:bodyPr/>
          <a:lstStyle/>
          <a:p>
            <a:pPr defTabSz="619689"/>
            <a:r>
              <a:rPr lang="en-US" altLang="en-US" dirty="0"/>
              <a:t>Tuning Technique</a:t>
            </a:r>
          </a:p>
        </p:txBody>
      </p:sp>
      <p:sp>
        <p:nvSpPr>
          <p:cNvPr id="2372611" name="Rectangle 3">
            <a:extLst>
              <a:ext uri="{FF2B5EF4-FFF2-40B4-BE49-F238E27FC236}">
                <a16:creationId xmlns:a16="http://schemas.microsoft.com/office/drawing/2014/main" id="{B3030F44-57A6-40E3-AD6A-F0B2B2CEF435}"/>
              </a:ext>
            </a:extLst>
          </p:cNvPr>
          <p:cNvSpPr>
            <a:spLocks noGrp="1" noChangeArrowheads="1"/>
          </p:cNvSpPr>
          <p:nvPr>
            <p:ph type="body" idx="1"/>
          </p:nvPr>
        </p:nvSpPr>
        <p:spPr>
          <a:xfrm>
            <a:off x="1257300" y="1863587"/>
            <a:ext cx="7886700" cy="2426235"/>
          </a:xfrm>
        </p:spPr>
        <p:txBody>
          <a:bodyPr>
            <a:normAutofit fontScale="85000" lnSpcReduction="20000"/>
          </a:bodyPr>
          <a:lstStyle/>
          <a:p>
            <a:pPr defTabSz="619689">
              <a:lnSpc>
                <a:spcPct val="80000"/>
              </a:lnSpc>
              <a:defRPr/>
            </a:pPr>
            <a:r>
              <a:rPr lang="en-US" sz="2440" dirty="0"/>
              <a:t>Extreme Cross Query Block Optimization</a:t>
            </a:r>
          </a:p>
          <a:p>
            <a:pPr defTabSz="619689">
              <a:lnSpc>
                <a:spcPct val="80000"/>
              </a:lnSpc>
              <a:defRPr/>
            </a:pPr>
            <a:r>
              <a:rPr lang="en-US" sz="2440" dirty="0"/>
              <a:t>Identify and pre-qualify the core set of data and only select the keys early on	</a:t>
            </a:r>
          </a:p>
          <a:p>
            <a:pPr defTabSz="619689">
              <a:lnSpc>
                <a:spcPct val="80000"/>
              </a:lnSpc>
              <a:defRPr/>
            </a:pPr>
            <a:r>
              <a:rPr lang="en-US" sz="2440" dirty="0"/>
              <a:t>Once all the steps are complete, go back and get the remaining columns</a:t>
            </a:r>
          </a:p>
          <a:p>
            <a:pPr defTabSz="619689">
              <a:lnSpc>
                <a:spcPct val="80000"/>
              </a:lnSpc>
              <a:defRPr/>
            </a:pPr>
            <a:r>
              <a:rPr lang="en-US" sz="2440" dirty="0"/>
              <a:t>Referred to as “Group By Push Down” and “put your query on a diet”</a:t>
            </a:r>
          </a:p>
          <a:p>
            <a:pPr marL="652744" lvl="1" indent="-342900" defTabSz="619689">
              <a:lnSpc>
                <a:spcPct val="80000"/>
              </a:lnSpc>
              <a:defRPr/>
            </a:pPr>
            <a:r>
              <a:rPr lang="en-US" sz="2169" dirty="0"/>
              <a:t>Keeping it thin through the DB2 engine</a:t>
            </a:r>
          </a:p>
          <a:p>
            <a:pPr defTabSz="619689">
              <a:lnSpc>
                <a:spcPct val="80000"/>
              </a:lnSpc>
              <a:defRPr/>
            </a:pPr>
            <a:r>
              <a:rPr lang="en-US" sz="2440" dirty="0"/>
              <a:t>Brought cost down to 270,000 </a:t>
            </a:r>
            <a:r>
              <a:rPr lang="en-US" sz="2440" dirty="0" err="1"/>
              <a:t>timerons</a:t>
            </a:r>
            <a:endParaRPr lang="en-US" sz="2440" dirty="0"/>
          </a:p>
          <a:p>
            <a:pPr marL="652744" lvl="1" indent="-342900" defTabSz="619689">
              <a:lnSpc>
                <a:spcPct val="80000"/>
              </a:lnSpc>
              <a:defRPr/>
            </a:pPr>
            <a:r>
              <a:rPr lang="en-US" sz="2169" dirty="0"/>
              <a:t>Query now finishes in 4 minutes!</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845E1-6A0F-4207-A893-B0AB01FCAE84}"/>
              </a:ext>
            </a:extLst>
          </p:cNvPr>
          <p:cNvSpPr>
            <a:spLocks noGrp="1"/>
          </p:cNvSpPr>
          <p:nvPr>
            <p:ph type="title"/>
          </p:nvPr>
        </p:nvSpPr>
        <p:spPr/>
        <p:txBody>
          <a:bodyPr>
            <a:normAutofit fontScale="90000"/>
          </a:bodyPr>
          <a:lstStyle/>
          <a:p>
            <a:r>
              <a:rPr lang="en-US" sz="3600" dirty="0"/>
              <a:t>What other query attributes are red flags</a:t>
            </a:r>
            <a:br>
              <a:rPr lang="en-US" sz="3600" dirty="0"/>
            </a:br>
            <a:r>
              <a:rPr lang="en-US" sz="3600" dirty="0"/>
              <a:t> to optimal performance?</a:t>
            </a:r>
            <a:br>
              <a:rPr lang="en-US" sz="3600" dirty="0"/>
            </a:br>
            <a:endParaRPr lang="en-US" dirty="0"/>
          </a:p>
        </p:txBody>
      </p:sp>
      <p:sp>
        <p:nvSpPr>
          <p:cNvPr id="3" name="Content Placeholder 2">
            <a:extLst>
              <a:ext uri="{FF2B5EF4-FFF2-40B4-BE49-F238E27FC236}">
                <a16:creationId xmlns:a16="http://schemas.microsoft.com/office/drawing/2014/main" id="{C8764A16-1DDD-46C3-A5EB-81541C03522A}"/>
              </a:ext>
            </a:extLst>
          </p:cNvPr>
          <p:cNvSpPr>
            <a:spLocks noGrp="1"/>
          </p:cNvSpPr>
          <p:nvPr>
            <p:ph idx="1"/>
          </p:nvPr>
        </p:nvSpPr>
        <p:spPr/>
        <p:txBody>
          <a:bodyPr/>
          <a:lstStyle/>
          <a:p>
            <a:pPr marL="0" indent="0">
              <a:buNone/>
            </a:pPr>
            <a:r>
              <a:rPr lang="en-US" dirty="0"/>
              <a:t>What ever Tony said!</a:t>
            </a:r>
          </a:p>
        </p:txBody>
      </p:sp>
      <p:pic>
        <p:nvPicPr>
          <p:cNvPr id="33794" name="Picture 2" descr="See the source image">
            <a:extLst>
              <a:ext uri="{FF2B5EF4-FFF2-40B4-BE49-F238E27FC236}">
                <a16:creationId xmlns:a16="http://schemas.microsoft.com/office/drawing/2014/main" id="{508A2D51-4C5D-41F4-9197-A635BB546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4326" y="2767138"/>
            <a:ext cx="1586442" cy="237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1000" fill="hold"/>
                                        <p:tgtEl>
                                          <p:spTgt spid="3379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Tuning Confidence Level </a:t>
            </a:r>
          </a:p>
        </p:txBody>
      </p:sp>
      <p:sp>
        <p:nvSpPr>
          <p:cNvPr id="4" name="Arrow: Right 3"/>
          <p:cNvSpPr/>
          <p:nvPr/>
        </p:nvSpPr>
        <p:spPr>
          <a:xfrm>
            <a:off x="457200" y="2455817"/>
            <a:ext cx="8046720" cy="731520"/>
          </a:xfrm>
          <a:prstGeom prst="rightArrow">
            <a:avLst/>
          </a:prstGeom>
          <a:gradFill flip="none" rotWithShape="1">
            <a:gsLst>
              <a:gs pos="0">
                <a:srgbClr val="1694B0">
                  <a:shade val="30000"/>
                  <a:satMod val="115000"/>
                  <a:lumMod val="2000"/>
                </a:srgbClr>
              </a:gs>
              <a:gs pos="50000">
                <a:srgbClr val="1694B0">
                  <a:shade val="67500"/>
                  <a:satMod val="115000"/>
                </a:srgbClr>
              </a:gs>
              <a:gs pos="100000">
                <a:srgbClr val="1694B0">
                  <a:shade val="100000"/>
                  <a:satMod val="115000"/>
                </a:srgb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57200" y="2038120"/>
            <a:ext cx="8424101" cy="369332"/>
          </a:xfrm>
          <a:prstGeom prst="rect">
            <a:avLst/>
          </a:prstGeom>
          <a:noFill/>
        </p:spPr>
        <p:txBody>
          <a:bodyPr wrap="none" rtlCol="0">
            <a:spAutoFit/>
          </a:bodyPr>
          <a:lstStyle/>
          <a:p>
            <a:r>
              <a:rPr lang="en-US" dirty="0">
                <a:solidFill>
                  <a:schemeClr val="bg1"/>
                </a:solidFill>
              </a:rPr>
              <a:t>0% -------------------------------------------------------------------------------------------------------- 100%</a:t>
            </a:r>
          </a:p>
        </p:txBody>
      </p:sp>
    </p:spTree>
    <p:extLst>
      <p:ext uri="{BB962C8B-B14F-4D97-AF65-F5344CB8AC3E}">
        <p14:creationId xmlns:p14="http://schemas.microsoft.com/office/powerpoint/2010/main" val="406893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A9CFA1-DF05-48EA-BF32-D6901BB5F4FF}"/>
              </a:ext>
            </a:extLst>
          </p:cNvPr>
          <p:cNvSpPr txBox="1"/>
          <p:nvPr/>
        </p:nvSpPr>
        <p:spPr>
          <a:xfrm>
            <a:off x="2296172" y="1533004"/>
            <a:ext cx="5092065" cy="1061829"/>
          </a:xfrm>
          <a:prstGeom prst="rect">
            <a:avLst/>
          </a:prstGeom>
          <a:noFill/>
        </p:spPr>
        <p:txBody>
          <a:bodyPr wrap="square" rtlCol="0">
            <a:spAutoFit/>
          </a:bodyPr>
          <a:lstStyle/>
          <a:p>
            <a:pPr defTabSz="685800">
              <a:defRPr/>
            </a:pPr>
            <a:r>
              <a:rPr lang="en-US" sz="2100" dirty="0">
                <a:solidFill>
                  <a:prstClr val="white"/>
                </a:solidFill>
                <a:latin typeface="Acumin Pro Condensed Semibold" panose="020B0706020202020204" pitchFamily="34" charset="0"/>
              </a:rPr>
              <a:t>Speaker:		Sheryl Larsen</a:t>
            </a:r>
          </a:p>
          <a:p>
            <a:pPr defTabSz="685800">
              <a:defRPr/>
            </a:pPr>
            <a:r>
              <a:rPr lang="en-US" sz="2100" dirty="0">
                <a:solidFill>
                  <a:prstClr val="white"/>
                </a:solidFill>
                <a:latin typeface="Acumin Pro Condensed Semibold" panose="020B0706020202020204" pitchFamily="34" charset="0"/>
              </a:rPr>
              <a:t>Company:		BMC	</a:t>
            </a:r>
          </a:p>
          <a:p>
            <a:pPr defTabSz="685800">
              <a:defRPr/>
            </a:pPr>
            <a:r>
              <a:rPr lang="en-US" sz="2100" dirty="0">
                <a:solidFill>
                  <a:prstClr val="white"/>
                </a:solidFill>
                <a:latin typeface="Acumin Pro Condensed Semibold" panose="020B0706020202020204" pitchFamily="34" charset="0"/>
              </a:rPr>
              <a:t>Email Address: 	sheryl_Larsen@bmc.com</a:t>
            </a:r>
          </a:p>
        </p:txBody>
      </p:sp>
      <p:sp>
        <p:nvSpPr>
          <p:cNvPr id="6" name="TextBox 5">
            <a:extLst>
              <a:ext uri="{FF2B5EF4-FFF2-40B4-BE49-F238E27FC236}">
                <a16:creationId xmlns:a16="http://schemas.microsoft.com/office/drawing/2014/main" id="{EFC00D0F-F6EF-4519-953D-C5684A6C9A97}"/>
              </a:ext>
            </a:extLst>
          </p:cNvPr>
          <p:cNvSpPr txBox="1"/>
          <p:nvPr/>
        </p:nvSpPr>
        <p:spPr>
          <a:xfrm>
            <a:off x="2296171" y="3479617"/>
            <a:ext cx="7582651" cy="415498"/>
          </a:xfrm>
          <a:prstGeom prst="rect">
            <a:avLst/>
          </a:prstGeom>
          <a:noFill/>
        </p:spPr>
        <p:txBody>
          <a:bodyPr wrap="square" rtlCol="0">
            <a:spAutoFit/>
          </a:bodyPr>
          <a:lstStyle/>
          <a:p>
            <a:pPr defTabSz="685800">
              <a:defRPr/>
            </a:pPr>
            <a:r>
              <a:rPr lang="en-US" sz="2100" i="1" dirty="0">
                <a:solidFill>
                  <a:prstClr val="white"/>
                </a:solidFill>
                <a:latin typeface="Acumin Pro Condensed Semibold" panose="020B0706020202020204" pitchFamily="34" charset="0"/>
              </a:rPr>
              <a:t>Don’t forget to fill out a session evaluation!</a:t>
            </a:r>
          </a:p>
        </p:txBody>
      </p:sp>
    </p:spTree>
    <p:extLst>
      <p:ext uri="{BB962C8B-B14F-4D97-AF65-F5344CB8AC3E}">
        <p14:creationId xmlns:p14="http://schemas.microsoft.com/office/powerpoint/2010/main" val="1256790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a:extLst>
              <a:ext uri="{FF2B5EF4-FFF2-40B4-BE49-F238E27FC236}">
                <a16:creationId xmlns:a16="http://schemas.microsoft.com/office/drawing/2014/main" id="{425F7957-3E6A-4B3D-BB1F-693C9A6A5DBA}"/>
              </a:ext>
            </a:extLst>
          </p:cNvPr>
          <p:cNvSpPr txBox="1">
            <a:spLocks/>
          </p:cNvSpPr>
          <p:nvPr/>
        </p:nvSpPr>
        <p:spPr>
          <a:xfrm>
            <a:off x="6554738" y="4922956"/>
            <a:ext cx="1432994" cy="3442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687468" rtl="0" eaLnBrk="1" latinLnBrk="0" hangingPunct="1">
              <a:spcBef>
                <a:spcPct val="20000"/>
              </a:spcBef>
              <a:buClr>
                <a:schemeClr val="tx1"/>
              </a:buClr>
              <a:buSzPct val="70000"/>
              <a:buFont typeface="Monotype Sorts"/>
              <a:buChar char="w"/>
              <a:defRPr sz="2372" kern="1200">
                <a:solidFill>
                  <a:schemeClr val="tx1"/>
                </a:solidFill>
                <a:latin typeface="Arial" panose="020B0604020202020204" pitchFamily="34" charset="0"/>
                <a:ea typeface="+mn-ea"/>
                <a:cs typeface="+mn-cs"/>
              </a:defRPr>
            </a:lvl1pPr>
            <a:lvl2pPr marL="503497" indent="-193653" algn="l" defTabSz="687468" rtl="0" eaLnBrk="1" latinLnBrk="0" hangingPunct="1">
              <a:spcBef>
                <a:spcPct val="20000"/>
              </a:spcBef>
              <a:buChar char="»"/>
              <a:defRPr sz="2101" kern="1200">
                <a:solidFill>
                  <a:schemeClr val="tx1"/>
                </a:solidFill>
                <a:latin typeface="Arial" panose="020B0604020202020204" pitchFamily="34" charset="0"/>
                <a:ea typeface="+mn-ea"/>
                <a:cs typeface="+mn-cs"/>
              </a:defRPr>
            </a:lvl2pPr>
            <a:lvl3pPr marL="774611" indent="-154922" algn="l" defTabSz="687468" rtl="0" eaLnBrk="1" latinLnBrk="0" hangingPunct="1">
              <a:spcBef>
                <a:spcPct val="20000"/>
              </a:spcBef>
              <a:buChar char="•"/>
              <a:defRPr sz="1830" kern="1200">
                <a:solidFill>
                  <a:schemeClr val="tx1"/>
                </a:solidFill>
                <a:latin typeface="Arial" panose="020B0604020202020204" pitchFamily="34" charset="0"/>
                <a:ea typeface="+mn-ea"/>
                <a:cs typeface="+mn-cs"/>
              </a:defRPr>
            </a:lvl3pPr>
            <a:lvl4pPr marL="1084456" indent="-154922" algn="l" defTabSz="687468" rtl="0" eaLnBrk="1" latinLnBrk="0" hangingPunct="1">
              <a:spcBef>
                <a:spcPct val="20000"/>
              </a:spcBef>
              <a:buChar char="–"/>
              <a:defRPr sz="1491" kern="1200">
                <a:solidFill>
                  <a:schemeClr val="tx1"/>
                </a:solidFill>
                <a:latin typeface="Arial" panose="020B0604020202020204" pitchFamily="34" charset="0"/>
                <a:ea typeface="+mn-ea"/>
                <a:cs typeface="+mn-cs"/>
              </a:defRPr>
            </a:lvl4pPr>
            <a:lvl5pPr marL="1394300" indent="-154922" algn="l" defTabSz="687468" rtl="0" eaLnBrk="1" latinLnBrk="0" hangingPunct="1">
              <a:spcBef>
                <a:spcPct val="20000"/>
              </a:spcBef>
              <a:buChar char="»"/>
              <a:defRPr sz="1491" kern="1200">
                <a:solidFill>
                  <a:schemeClr val="tx1"/>
                </a:solidFill>
                <a:latin typeface="Arial" panose="020B0604020202020204" pitchFamily="34" charset="0"/>
                <a:ea typeface="+mn-ea"/>
                <a:cs typeface="+mn-cs"/>
              </a:defRPr>
            </a:lvl5pPr>
            <a:lvl6pPr marL="1704144"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6pPr>
            <a:lvl7pPr marL="2013989"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7pPr>
            <a:lvl8pPr marL="2323833"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8pPr>
            <a:lvl9pPr marL="2633678" indent="-154922" algn="l" defTabSz="687468" rtl="0" eaLnBrk="0" fontAlgn="base" latinLnBrk="0" hangingPunct="0">
              <a:spcBef>
                <a:spcPct val="20000"/>
              </a:spcBef>
              <a:spcAft>
                <a:spcPct val="0"/>
              </a:spcAft>
              <a:buChar char="»"/>
              <a:defRPr sz="1491" kern="1200">
                <a:solidFill>
                  <a:schemeClr val="tx1"/>
                </a:solidFill>
                <a:latin typeface="Arial" panose="020B0604020202020204" pitchFamily="34" charset="0"/>
                <a:ea typeface="+mn-ea"/>
                <a:cs typeface="+mn-cs"/>
              </a:defRPr>
            </a:lvl9pPr>
          </a:lstStyle>
          <a:p>
            <a:pPr>
              <a:spcBef>
                <a:spcPct val="0"/>
              </a:spcBef>
              <a:buClrTx/>
              <a:buSzTx/>
              <a:buFontTx/>
              <a:buNone/>
            </a:pPr>
            <a:fld id="{A0FC7A1F-EA11-43EE-950A-C17B33F403C3}" type="slidenum">
              <a:rPr lang="en-US" altLang="en-US" sz="1084" smtClean="0"/>
              <a:pPr>
                <a:spcBef>
                  <a:spcPct val="0"/>
                </a:spcBef>
                <a:buClrTx/>
                <a:buSzTx/>
                <a:buFontTx/>
                <a:buNone/>
              </a:pPr>
              <a:t>6</a:t>
            </a:fld>
            <a:endParaRPr lang="en-US" altLang="en-US" sz="1084"/>
          </a:p>
        </p:txBody>
      </p:sp>
      <p:grpSp>
        <p:nvGrpSpPr>
          <p:cNvPr id="5" name="Group 2">
            <a:extLst>
              <a:ext uri="{FF2B5EF4-FFF2-40B4-BE49-F238E27FC236}">
                <a16:creationId xmlns:a16="http://schemas.microsoft.com/office/drawing/2014/main" id="{8DFE0A6A-ABD5-46C3-9A03-3CA8C2283FFD}"/>
              </a:ext>
            </a:extLst>
          </p:cNvPr>
          <p:cNvGrpSpPr>
            <a:grpSpLocks/>
          </p:cNvGrpSpPr>
          <p:nvPr/>
        </p:nvGrpSpPr>
        <p:grpSpPr bwMode="auto">
          <a:xfrm>
            <a:off x="2107294" y="1239345"/>
            <a:ext cx="4907459" cy="3700825"/>
            <a:chOff x="906" y="1062"/>
            <a:chExt cx="4422" cy="3440"/>
          </a:xfrm>
        </p:grpSpPr>
        <p:grpSp>
          <p:nvGrpSpPr>
            <p:cNvPr id="6" name="Group 3">
              <a:extLst>
                <a:ext uri="{FF2B5EF4-FFF2-40B4-BE49-F238E27FC236}">
                  <a16:creationId xmlns:a16="http://schemas.microsoft.com/office/drawing/2014/main" id="{CAA8FB0F-0184-403B-B28D-3148F0DA9019}"/>
                </a:ext>
              </a:extLst>
            </p:cNvPr>
            <p:cNvGrpSpPr>
              <a:grpSpLocks/>
            </p:cNvGrpSpPr>
            <p:nvPr/>
          </p:nvGrpSpPr>
          <p:grpSpPr bwMode="auto">
            <a:xfrm>
              <a:off x="906" y="1062"/>
              <a:ext cx="4422" cy="2784"/>
              <a:chOff x="906" y="1062"/>
              <a:chExt cx="4422" cy="2784"/>
            </a:xfrm>
          </p:grpSpPr>
          <p:sp>
            <p:nvSpPr>
              <p:cNvPr id="10" name="AutoShape 4">
                <a:extLst>
                  <a:ext uri="{FF2B5EF4-FFF2-40B4-BE49-F238E27FC236}">
                    <a16:creationId xmlns:a16="http://schemas.microsoft.com/office/drawing/2014/main" id="{3E45705B-801C-4BD9-B617-D1713243ED42}"/>
                  </a:ext>
                </a:extLst>
              </p:cNvPr>
              <p:cNvSpPr>
                <a:spLocks noChangeArrowheads="1"/>
              </p:cNvSpPr>
              <p:nvPr/>
            </p:nvSpPr>
            <p:spPr bwMode="auto">
              <a:xfrm>
                <a:off x="906" y="1615"/>
                <a:ext cx="4422" cy="2231"/>
              </a:xfrm>
              <a:prstGeom prst="roundRect">
                <a:avLst>
                  <a:gd name="adj" fmla="val 10963"/>
                </a:avLst>
              </a:prstGeom>
              <a:solidFill>
                <a:srgbClr val="DDDDDD">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dirty="0"/>
              </a:p>
            </p:txBody>
          </p:sp>
          <p:sp>
            <p:nvSpPr>
              <p:cNvPr id="11" name="AutoShape 5">
                <a:extLst>
                  <a:ext uri="{FF2B5EF4-FFF2-40B4-BE49-F238E27FC236}">
                    <a16:creationId xmlns:a16="http://schemas.microsoft.com/office/drawing/2014/main" id="{6ADE2028-3D82-4D8B-8DD7-D41C1CA0ABFC}"/>
                  </a:ext>
                </a:extLst>
              </p:cNvPr>
              <p:cNvSpPr>
                <a:spLocks noChangeArrowheads="1"/>
              </p:cNvSpPr>
              <p:nvPr/>
            </p:nvSpPr>
            <p:spPr bwMode="auto">
              <a:xfrm>
                <a:off x="4076" y="2397"/>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Directory</a:t>
                </a:r>
              </a:p>
            </p:txBody>
          </p:sp>
          <p:sp>
            <p:nvSpPr>
              <p:cNvPr id="12" name="AutoShape 6" descr="Water droplets">
                <a:extLst>
                  <a:ext uri="{FF2B5EF4-FFF2-40B4-BE49-F238E27FC236}">
                    <a16:creationId xmlns:a16="http://schemas.microsoft.com/office/drawing/2014/main" id="{8F608A86-B7B6-40D1-BB9D-E62F783C6D22}"/>
                  </a:ext>
                </a:extLst>
              </p:cNvPr>
              <p:cNvSpPr>
                <a:spLocks noChangeArrowheads="1"/>
              </p:cNvSpPr>
              <p:nvPr/>
            </p:nvSpPr>
            <p:spPr bwMode="auto">
              <a:xfrm>
                <a:off x="2138" y="1774"/>
                <a:ext cx="1812" cy="1381"/>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3" name="AutoShape 7">
                <a:extLst>
                  <a:ext uri="{FF2B5EF4-FFF2-40B4-BE49-F238E27FC236}">
                    <a16:creationId xmlns:a16="http://schemas.microsoft.com/office/drawing/2014/main" id="{256831EE-16D7-46D4-9E1E-0439BB5E6BF3}"/>
                  </a:ext>
                </a:extLst>
              </p:cNvPr>
              <p:cNvSpPr>
                <a:spLocks noChangeArrowheads="1"/>
              </p:cNvSpPr>
              <p:nvPr/>
            </p:nvSpPr>
            <p:spPr bwMode="auto">
              <a:xfrm>
                <a:off x="1066" y="1668"/>
                <a:ext cx="959" cy="692"/>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Work</a:t>
                </a:r>
              </a:p>
              <a:p>
                <a:pPr algn="ctr" defTabSz="687439">
                  <a:defRPr/>
                </a:pPr>
                <a:r>
                  <a:rPr lang="en-US" sz="1694" b="1" dirty="0">
                    <a:effectLst>
                      <a:outerShdw blurRad="38100" dist="38100" dir="2700000" algn="tl">
                        <a:srgbClr val="000000"/>
                      </a:outerShdw>
                    </a:effectLst>
                    <a:latin typeface="Arial" charset="0"/>
                  </a:rPr>
                  <a:t>Files</a:t>
                </a:r>
              </a:p>
            </p:txBody>
          </p:sp>
          <p:sp>
            <p:nvSpPr>
              <p:cNvPr id="14" name="Text Box 8">
                <a:extLst>
                  <a:ext uri="{FF2B5EF4-FFF2-40B4-BE49-F238E27FC236}">
                    <a16:creationId xmlns:a16="http://schemas.microsoft.com/office/drawing/2014/main" id="{F4D4FCBF-DEAD-43C0-96C2-99DE33F13565}"/>
                  </a:ext>
                </a:extLst>
              </p:cNvPr>
              <p:cNvSpPr txBox="1">
                <a:spLocks noChangeArrowheads="1"/>
              </p:cNvSpPr>
              <p:nvPr/>
            </p:nvSpPr>
            <p:spPr bwMode="auto">
              <a:xfrm>
                <a:off x="2174" y="2890"/>
                <a:ext cx="166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dirty="0">
                    <a:solidFill>
                      <a:srgbClr val="006666"/>
                    </a:solidFill>
                  </a:rPr>
                  <a:t>Buffer   Pool</a:t>
                </a:r>
              </a:p>
            </p:txBody>
          </p:sp>
          <p:sp>
            <p:nvSpPr>
              <p:cNvPr id="15" name="AutoShape 9">
                <a:extLst>
                  <a:ext uri="{FF2B5EF4-FFF2-40B4-BE49-F238E27FC236}">
                    <a16:creationId xmlns:a16="http://schemas.microsoft.com/office/drawing/2014/main" id="{5AFDC8F0-1EE9-43E9-862E-690E91B1CBF4}"/>
                  </a:ext>
                </a:extLst>
              </p:cNvPr>
              <p:cNvSpPr>
                <a:spLocks noChangeArrowheads="1"/>
              </p:cNvSpPr>
              <p:nvPr/>
            </p:nvSpPr>
            <p:spPr bwMode="auto">
              <a:xfrm>
                <a:off x="3047" y="1062"/>
                <a:ext cx="1046" cy="487"/>
              </a:xfrm>
              <a:prstGeom prst="downArrowCallout">
                <a:avLst>
                  <a:gd name="adj1" fmla="val 57726"/>
                  <a:gd name="adj2" fmla="val 57726"/>
                  <a:gd name="adj3" fmla="val 16667"/>
                  <a:gd name="adj4" fmla="val 66667"/>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7" tIns="34348" rIns="68697" bIns="34348"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SQL</a:t>
                </a:r>
              </a:p>
            </p:txBody>
          </p:sp>
          <p:sp>
            <p:nvSpPr>
              <p:cNvPr id="16" name="Oval 10">
                <a:extLst>
                  <a:ext uri="{FF2B5EF4-FFF2-40B4-BE49-F238E27FC236}">
                    <a16:creationId xmlns:a16="http://schemas.microsoft.com/office/drawing/2014/main" id="{EC38E013-8ACB-46F2-B77D-B45D7FD59CAB}"/>
                  </a:ext>
                </a:extLst>
              </p:cNvPr>
              <p:cNvSpPr>
                <a:spLocks noChangeArrowheads="1"/>
              </p:cNvSpPr>
              <p:nvPr/>
            </p:nvSpPr>
            <p:spPr bwMode="auto">
              <a:xfrm>
                <a:off x="4421" y="2455"/>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nvGrpSpPr>
              <p:cNvPr id="17" name="Group 11">
                <a:extLst>
                  <a:ext uri="{FF2B5EF4-FFF2-40B4-BE49-F238E27FC236}">
                    <a16:creationId xmlns:a16="http://schemas.microsoft.com/office/drawing/2014/main" id="{6DF7553A-BF19-454A-AE74-D418BF6D1261}"/>
                  </a:ext>
                </a:extLst>
              </p:cNvPr>
              <p:cNvGrpSpPr>
                <a:grpSpLocks/>
              </p:cNvGrpSpPr>
              <p:nvPr/>
            </p:nvGrpSpPr>
            <p:grpSpPr bwMode="auto">
              <a:xfrm>
                <a:off x="4489" y="2291"/>
                <a:ext cx="134" cy="207"/>
                <a:chOff x="4646" y="2400"/>
                <a:chExt cx="121" cy="187"/>
              </a:xfrm>
            </p:grpSpPr>
            <p:sp>
              <p:nvSpPr>
                <p:cNvPr id="19" name="Rectangle 12">
                  <a:extLst>
                    <a:ext uri="{FF2B5EF4-FFF2-40B4-BE49-F238E27FC236}">
                      <a16:creationId xmlns:a16="http://schemas.microsoft.com/office/drawing/2014/main" id="{52345620-6915-4BEB-A547-A5D9A0D348A1}"/>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0" name="AutoShape 13">
                  <a:extLst>
                    <a:ext uri="{FF2B5EF4-FFF2-40B4-BE49-F238E27FC236}">
                      <a16:creationId xmlns:a16="http://schemas.microsoft.com/office/drawing/2014/main" id="{7B25BB55-F9BA-4805-A3E4-F823517FF90A}"/>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18" name="AutoShape 14">
                <a:extLst>
                  <a:ext uri="{FF2B5EF4-FFF2-40B4-BE49-F238E27FC236}">
                    <a16:creationId xmlns:a16="http://schemas.microsoft.com/office/drawing/2014/main" id="{E7228A16-0FB9-44BD-9ACA-D2ED8A1E1686}"/>
                  </a:ext>
                </a:extLst>
              </p:cNvPr>
              <p:cNvSpPr>
                <a:spLocks noChangeArrowheads="1"/>
              </p:cNvSpPr>
              <p:nvPr/>
            </p:nvSpPr>
            <p:spPr bwMode="auto">
              <a:xfrm>
                <a:off x="4076" y="1721"/>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Catalog</a:t>
                </a:r>
              </a:p>
            </p:txBody>
          </p:sp>
        </p:grpSp>
        <p:sp>
          <p:nvSpPr>
            <p:cNvPr id="7" name="AutoShape 15">
              <a:extLst>
                <a:ext uri="{FF2B5EF4-FFF2-40B4-BE49-F238E27FC236}">
                  <a16:creationId xmlns:a16="http://schemas.microsoft.com/office/drawing/2014/main" id="{46803B44-C1B1-470C-9643-192B411162EC}"/>
                </a:ext>
              </a:extLst>
            </p:cNvPr>
            <p:cNvSpPr>
              <a:spLocks noChangeArrowheads="1"/>
            </p:cNvSpPr>
            <p:nvPr/>
          </p:nvSpPr>
          <p:spPr bwMode="auto">
            <a:xfrm>
              <a:off x="2038" y="4005"/>
              <a:ext cx="959" cy="497"/>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Data</a:t>
              </a:r>
            </a:p>
          </p:txBody>
        </p:sp>
        <p:sp>
          <p:nvSpPr>
            <p:cNvPr id="8" name="Oval 16">
              <a:extLst>
                <a:ext uri="{FF2B5EF4-FFF2-40B4-BE49-F238E27FC236}">
                  <a16:creationId xmlns:a16="http://schemas.microsoft.com/office/drawing/2014/main" id="{99D5AF31-3513-4FFB-B41A-6CABE38569EB}"/>
                </a:ext>
              </a:extLst>
            </p:cNvPr>
            <p:cNvSpPr>
              <a:spLocks noChangeArrowheads="1"/>
            </p:cNvSpPr>
            <p:nvPr/>
          </p:nvSpPr>
          <p:spPr bwMode="auto">
            <a:xfrm>
              <a:off x="2383" y="4021"/>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9" name="Line 17">
              <a:extLst>
                <a:ext uri="{FF2B5EF4-FFF2-40B4-BE49-F238E27FC236}">
                  <a16:creationId xmlns:a16="http://schemas.microsoft.com/office/drawing/2014/main" id="{3AABC20F-F0D3-497C-B926-60658EBDB0D1}"/>
                </a:ext>
              </a:extLst>
            </p:cNvPr>
            <p:cNvSpPr>
              <a:spLocks noChangeShapeType="1"/>
            </p:cNvSpPr>
            <p:nvPr/>
          </p:nvSpPr>
          <p:spPr bwMode="auto">
            <a:xfrm rot="16200000" flipH="1">
              <a:off x="2365" y="3892"/>
              <a:ext cx="306" cy="1"/>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sz="1220"/>
            </a:p>
          </p:txBody>
        </p:sp>
      </p:grpSp>
      <p:sp>
        <p:nvSpPr>
          <p:cNvPr id="21" name="Rectangle 18">
            <a:extLst>
              <a:ext uri="{FF2B5EF4-FFF2-40B4-BE49-F238E27FC236}">
                <a16:creationId xmlns:a16="http://schemas.microsoft.com/office/drawing/2014/main" id="{1E5E77E0-0996-429D-BE0D-F99590FCC2F8}"/>
              </a:ext>
            </a:extLst>
          </p:cNvPr>
          <p:cNvSpPr>
            <a:spLocks noChangeArrowheads="1"/>
          </p:cNvSpPr>
          <p:nvPr/>
        </p:nvSpPr>
        <p:spPr bwMode="auto">
          <a:xfrm>
            <a:off x="3253045" y="3778283"/>
            <a:ext cx="1933249" cy="398054"/>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830" dirty="0">
                <a:solidFill>
                  <a:schemeClr val="bg1"/>
                </a:solidFill>
                <a:effectLst>
                  <a:outerShdw blurRad="38100" dist="38100" dir="2700000" algn="tl">
                    <a:srgbClr val="000000"/>
                  </a:outerShdw>
                </a:effectLst>
                <a:latin typeface="Arial" charset="0"/>
              </a:rPr>
              <a:t>Buffer Manager</a:t>
            </a:r>
          </a:p>
        </p:txBody>
      </p:sp>
      <p:sp>
        <p:nvSpPr>
          <p:cNvPr id="22" name="Rectangle 19">
            <a:extLst>
              <a:ext uri="{FF2B5EF4-FFF2-40B4-BE49-F238E27FC236}">
                <a16:creationId xmlns:a16="http://schemas.microsoft.com/office/drawing/2014/main" id="{A5442B1F-3C81-4509-8194-50ED457F7F82}"/>
              </a:ext>
            </a:extLst>
          </p:cNvPr>
          <p:cNvSpPr>
            <a:spLocks noChangeArrowheads="1"/>
          </p:cNvSpPr>
          <p:nvPr/>
        </p:nvSpPr>
        <p:spPr bwMode="auto">
          <a:xfrm>
            <a:off x="3253044" y="1235450"/>
            <a:ext cx="1032788" cy="350980"/>
          </a:xfrm>
          <a:prstGeom prst="rect">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4" tIns="34347" rIns="68694" bIns="34347"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Result</a:t>
            </a:r>
          </a:p>
        </p:txBody>
      </p:sp>
      <p:sp>
        <p:nvSpPr>
          <p:cNvPr id="23" name="Rectangle 20">
            <a:extLst>
              <a:ext uri="{FF2B5EF4-FFF2-40B4-BE49-F238E27FC236}">
                <a16:creationId xmlns:a16="http://schemas.microsoft.com/office/drawing/2014/main" id="{CB7C22BE-49C4-45E7-AA5C-4DC621A853F3}"/>
              </a:ext>
            </a:extLst>
          </p:cNvPr>
          <p:cNvSpPr txBox="1">
            <a:spLocks noChangeArrowheads="1"/>
          </p:cNvSpPr>
          <p:nvPr/>
        </p:nvSpPr>
        <p:spPr>
          <a:xfrm>
            <a:off x="455568" y="387388"/>
            <a:ext cx="8412480" cy="685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altLang="en-US"/>
              <a:t>DB2 Engine Components</a:t>
            </a:r>
            <a:endParaRPr kumimoji="1" lang="en-US" altLang="en-US" dirty="0"/>
          </a:p>
        </p:txBody>
      </p:sp>
      <p:sp>
        <p:nvSpPr>
          <p:cNvPr id="24" name="Line 21">
            <a:extLst>
              <a:ext uri="{FF2B5EF4-FFF2-40B4-BE49-F238E27FC236}">
                <a16:creationId xmlns:a16="http://schemas.microsoft.com/office/drawing/2014/main" id="{A8911BE6-68C9-4BC4-8382-D3DAE80BA5FA}"/>
              </a:ext>
            </a:extLst>
          </p:cNvPr>
          <p:cNvSpPr>
            <a:spLocks noChangeShapeType="1"/>
          </p:cNvSpPr>
          <p:nvPr/>
        </p:nvSpPr>
        <p:spPr bwMode="auto">
          <a:xfrm rot="10800000" flipH="1">
            <a:off x="5027073" y="2290424"/>
            <a:ext cx="515319" cy="1075"/>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5" name="Line 22">
            <a:extLst>
              <a:ext uri="{FF2B5EF4-FFF2-40B4-BE49-F238E27FC236}">
                <a16:creationId xmlns:a16="http://schemas.microsoft.com/office/drawing/2014/main" id="{6E959179-C979-4D6E-BF10-25C5012C5D8E}"/>
              </a:ext>
            </a:extLst>
          </p:cNvPr>
          <p:cNvSpPr>
            <a:spLocks noChangeShapeType="1"/>
          </p:cNvSpPr>
          <p:nvPr/>
        </p:nvSpPr>
        <p:spPr bwMode="auto">
          <a:xfrm flipH="1">
            <a:off x="3278864" y="2290423"/>
            <a:ext cx="543289" cy="0"/>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6" name="Line 23">
            <a:extLst>
              <a:ext uri="{FF2B5EF4-FFF2-40B4-BE49-F238E27FC236}">
                <a16:creationId xmlns:a16="http://schemas.microsoft.com/office/drawing/2014/main" id="{A9F9686A-FE3D-4801-B0BE-310671D9317A}"/>
              </a:ext>
            </a:extLst>
          </p:cNvPr>
          <p:cNvSpPr>
            <a:spLocks noChangeShapeType="1"/>
          </p:cNvSpPr>
          <p:nvPr/>
        </p:nvSpPr>
        <p:spPr bwMode="auto">
          <a:xfrm flipH="1">
            <a:off x="4985116" y="3140322"/>
            <a:ext cx="545441" cy="0"/>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7" name="Rectangle 24">
            <a:extLst>
              <a:ext uri="{FF2B5EF4-FFF2-40B4-BE49-F238E27FC236}">
                <a16:creationId xmlns:a16="http://schemas.microsoft.com/office/drawing/2014/main" id="{3C6BFE5C-311A-4EDB-B308-8536257E2CD5}"/>
              </a:ext>
            </a:extLst>
          </p:cNvPr>
          <p:cNvSpPr>
            <a:spLocks noChangeArrowheads="1"/>
          </p:cNvSpPr>
          <p:nvPr/>
        </p:nvSpPr>
        <p:spPr bwMode="auto">
          <a:xfrm>
            <a:off x="3755452" y="2067728"/>
            <a:ext cx="1236119" cy="407736"/>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2 </a:t>
            </a:r>
          </a:p>
        </p:txBody>
      </p:sp>
      <p:sp>
        <p:nvSpPr>
          <p:cNvPr id="28" name="Line 25">
            <a:extLst>
              <a:ext uri="{FF2B5EF4-FFF2-40B4-BE49-F238E27FC236}">
                <a16:creationId xmlns:a16="http://schemas.microsoft.com/office/drawing/2014/main" id="{A0F40B54-63BC-4BD0-99C1-099E2B9476EB}"/>
              </a:ext>
            </a:extLst>
          </p:cNvPr>
          <p:cNvSpPr>
            <a:spLocks noChangeShapeType="1"/>
          </p:cNvSpPr>
          <p:nvPr/>
        </p:nvSpPr>
        <p:spPr bwMode="auto">
          <a:xfrm rot="5400000" flipH="1">
            <a:off x="4242261" y="2677180"/>
            <a:ext cx="371159" cy="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9" name="Line 26">
            <a:extLst>
              <a:ext uri="{FF2B5EF4-FFF2-40B4-BE49-F238E27FC236}">
                <a16:creationId xmlns:a16="http://schemas.microsoft.com/office/drawing/2014/main" id="{B1BF3E55-875C-4561-889B-E9EB6C4B6087}"/>
              </a:ext>
            </a:extLst>
          </p:cNvPr>
          <p:cNvSpPr>
            <a:spLocks noChangeShapeType="1"/>
          </p:cNvSpPr>
          <p:nvPr/>
        </p:nvSpPr>
        <p:spPr bwMode="auto">
          <a:xfrm rot="16200000" flipH="1">
            <a:off x="4127687" y="3478129"/>
            <a:ext cx="600308" cy="0"/>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grpSp>
        <p:nvGrpSpPr>
          <p:cNvPr id="30" name="Group 27">
            <a:extLst>
              <a:ext uri="{FF2B5EF4-FFF2-40B4-BE49-F238E27FC236}">
                <a16:creationId xmlns:a16="http://schemas.microsoft.com/office/drawing/2014/main" id="{514FEE54-C1BB-46C5-8BC9-11499807441B}"/>
              </a:ext>
            </a:extLst>
          </p:cNvPr>
          <p:cNvGrpSpPr>
            <a:grpSpLocks/>
          </p:cNvGrpSpPr>
          <p:nvPr/>
        </p:nvGrpSpPr>
        <p:grpSpPr bwMode="auto">
          <a:xfrm>
            <a:off x="4456888" y="4405487"/>
            <a:ext cx="1032788" cy="577716"/>
            <a:chOff x="2784" y="3792"/>
            <a:chExt cx="864" cy="336"/>
          </a:xfrm>
        </p:grpSpPr>
        <p:sp>
          <p:nvSpPr>
            <p:cNvPr id="31" name="AutoShape 28">
              <a:extLst>
                <a:ext uri="{FF2B5EF4-FFF2-40B4-BE49-F238E27FC236}">
                  <a16:creationId xmlns:a16="http://schemas.microsoft.com/office/drawing/2014/main" id="{A1A6ACA5-3FB8-47DE-B65B-7933FF2CB39E}"/>
                </a:ext>
              </a:extLst>
            </p:cNvPr>
            <p:cNvSpPr>
              <a:spLocks noChangeArrowheads="1"/>
            </p:cNvSpPr>
            <p:nvPr/>
          </p:nvSpPr>
          <p:spPr bwMode="auto">
            <a:xfrm>
              <a:off x="2784" y="3792"/>
              <a:ext cx="864" cy="33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Index</a:t>
              </a:r>
            </a:p>
          </p:txBody>
        </p:sp>
        <p:sp>
          <p:nvSpPr>
            <p:cNvPr id="32" name="Oval 29">
              <a:extLst>
                <a:ext uri="{FF2B5EF4-FFF2-40B4-BE49-F238E27FC236}">
                  <a16:creationId xmlns:a16="http://schemas.microsoft.com/office/drawing/2014/main" id="{CE7FF161-6F61-461B-B4C3-CAFC7FD66388}"/>
                </a:ext>
              </a:extLst>
            </p:cNvPr>
            <p:cNvSpPr>
              <a:spLocks noChangeArrowheads="1"/>
            </p:cNvSpPr>
            <p:nvPr/>
          </p:nvSpPr>
          <p:spPr bwMode="auto">
            <a:xfrm>
              <a:off x="3095" y="3806"/>
              <a:ext cx="242" cy="62"/>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lIns="68697" tIns="34348" rIns="68697" bIns="34348"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33" name="Line 30">
            <a:extLst>
              <a:ext uri="{FF2B5EF4-FFF2-40B4-BE49-F238E27FC236}">
                <a16:creationId xmlns:a16="http://schemas.microsoft.com/office/drawing/2014/main" id="{8D3D742C-BDCC-47D3-BD34-F47C706C27FF}"/>
              </a:ext>
            </a:extLst>
          </p:cNvPr>
          <p:cNvSpPr>
            <a:spLocks noChangeShapeType="1"/>
          </p:cNvSpPr>
          <p:nvPr/>
        </p:nvSpPr>
        <p:spPr bwMode="auto">
          <a:xfrm rot="16200000" flipH="1">
            <a:off x="4808681" y="4283919"/>
            <a:ext cx="330277" cy="1076"/>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34" name="AutoShape 31">
            <a:extLst>
              <a:ext uri="{FF2B5EF4-FFF2-40B4-BE49-F238E27FC236}">
                <a16:creationId xmlns:a16="http://schemas.microsoft.com/office/drawing/2014/main" id="{762A684F-62DF-449F-90BC-9FF0E2EF6F50}"/>
              </a:ext>
            </a:extLst>
          </p:cNvPr>
          <p:cNvSpPr>
            <a:spLocks noChangeArrowheads="1"/>
          </p:cNvSpPr>
          <p:nvPr/>
        </p:nvSpPr>
        <p:spPr bwMode="ltGray">
          <a:xfrm>
            <a:off x="3483270" y="1548107"/>
            <a:ext cx="572337" cy="514242"/>
          </a:xfrm>
          <a:prstGeom prst="upArrow">
            <a:avLst>
              <a:gd name="adj1" fmla="val 43935"/>
              <a:gd name="adj2" fmla="val 34259"/>
            </a:avLst>
          </a:prstGeom>
          <a:gradFill rotWithShape="0">
            <a:gsLst>
              <a:gs pos="0">
                <a:srgbClr val="CC0000"/>
              </a:gs>
              <a:gs pos="100000">
                <a:srgbClr val="5E0000"/>
              </a:gs>
            </a:gsLst>
            <a:lin ang="5400000" scaled="1"/>
          </a:gradFill>
          <a:ln w="9525">
            <a:miter lim="800000"/>
            <a:headEnd/>
            <a:tailEnd/>
          </a:ln>
          <a:scene3d>
            <a:camera prst="legacyObliqueBottomRight"/>
            <a:lightRig rig="legacyFlat3" dir="t"/>
          </a:scene3d>
          <a:sp3d extrusionH="176200" prstMaterial="legacyMatte">
            <a:bevelT w="13500" h="13500" prst="angle"/>
            <a:bevelB w="13500" h="13500" prst="angle"/>
            <a:extrusionClr>
              <a:srgbClr val="CC0000"/>
            </a:extrusionClr>
            <a:contourClr>
              <a:srgbClr val="CC0000"/>
            </a:contourClr>
          </a:sp3d>
        </p:spPr>
        <p:txBody>
          <a:bodyPr wrap="none" lIns="68694" tIns="34347" rIns="68694" bIns="34347" anchor="ctr">
            <a:flatTx/>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30"/>
          </a:p>
        </p:txBody>
      </p:sp>
      <p:sp>
        <p:nvSpPr>
          <p:cNvPr id="35" name="Rectangle 32">
            <a:extLst>
              <a:ext uri="{FF2B5EF4-FFF2-40B4-BE49-F238E27FC236}">
                <a16:creationId xmlns:a16="http://schemas.microsoft.com/office/drawing/2014/main" id="{6FFDDEF9-C095-4C71-B515-C83F54DC98D1}"/>
              </a:ext>
            </a:extLst>
          </p:cNvPr>
          <p:cNvSpPr>
            <a:spLocks noChangeArrowheads="1"/>
          </p:cNvSpPr>
          <p:nvPr/>
        </p:nvSpPr>
        <p:spPr bwMode="auto">
          <a:xfrm>
            <a:off x="3487573" y="2860608"/>
            <a:ext cx="1514756" cy="353945"/>
          </a:xfrm>
          <a:prstGeom prst="rect">
            <a:avLst/>
          </a:prstGeom>
          <a:gradFill rotWithShape="0">
            <a:gsLst>
              <a:gs pos="0">
                <a:srgbClr val="008582">
                  <a:gamma/>
                  <a:shade val="46275"/>
                  <a:invGamma/>
                </a:srgbClr>
              </a:gs>
              <a:gs pos="50000">
                <a:srgbClr val="008582"/>
              </a:gs>
              <a:gs pos="100000">
                <a:srgbClr val="008582">
                  <a:gamma/>
                  <a:shade val="46275"/>
                  <a:invGamma/>
                </a:srgbClr>
              </a:gs>
            </a:gsLst>
            <a:lin ang="5400000" scaled="1"/>
          </a:gradFill>
          <a:ln w="9525">
            <a:noFill/>
            <a:miter lim="800000"/>
            <a:headEnd/>
            <a:tailEnd/>
          </a:ln>
          <a:effectLst/>
        </p:spPr>
        <p:txBody>
          <a:bodyPr wrap="none" lIns="68694" tIns="34347" rIns="68694" bIns="34347" anchor="ctr"/>
          <a:lstStyle/>
          <a:p>
            <a:pPr algn="ctr" defTabSz="687439">
              <a:defRPr/>
            </a:pPr>
            <a:r>
              <a:rPr lang="en-US" sz="1355" b="1" dirty="0">
                <a:solidFill>
                  <a:schemeClr val="bg1"/>
                </a:solidFill>
                <a:effectLst>
                  <a:outerShdw blurRad="38100" dist="38100" dir="2700000" algn="tl">
                    <a:srgbClr val="000000"/>
                  </a:outerShdw>
                </a:effectLst>
                <a:latin typeface="Arial" charset="0"/>
              </a:rPr>
              <a:t>Stage 1 </a:t>
            </a:r>
          </a:p>
        </p:txBody>
      </p:sp>
      <p:cxnSp>
        <p:nvCxnSpPr>
          <p:cNvPr id="36" name="AutoShape 33">
            <a:extLst>
              <a:ext uri="{FF2B5EF4-FFF2-40B4-BE49-F238E27FC236}">
                <a16:creationId xmlns:a16="http://schemas.microsoft.com/office/drawing/2014/main" id="{B4E4B17A-93C9-41E5-B709-B42261714EA2}"/>
              </a:ext>
            </a:extLst>
          </p:cNvPr>
          <p:cNvCxnSpPr>
            <a:cxnSpLocks noChangeShapeType="1"/>
            <a:stCxn id="15" idx="2"/>
          </p:cNvCxnSpPr>
          <p:nvPr/>
        </p:nvCxnSpPr>
        <p:spPr bwMode="auto">
          <a:xfrm flipH="1">
            <a:off x="5014163" y="1763270"/>
            <a:ext cx="49593" cy="1463117"/>
          </a:xfrm>
          <a:prstGeom prst="straightConnector1">
            <a:avLst/>
          </a:prstGeom>
          <a:noFill/>
          <a:ln w="82550">
            <a:solidFill>
              <a:srgbClr val="FF9900"/>
            </a:solidFill>
            <a:round/>
            <a:headEnd/>
            <a:tailEnd type="triangle" w="med" len="sm"/>
          </a:ln>
          <a:effectLst>
            <a:outerShdw dist="35921" dir="2700000" algn="ctr" rotWithShape="0">
              <a:srgbClr val="000000"/>
            </a:outerShdw>
          </a:effectLst>
          <a:extLst>
            <a:ext uri="{909E8E84-426E-40DD-AFC4-6F175D3DCCD1}">
              <a14:hiddenFill xmlns:a14="http://schemas.microsoft.com/office/drawing/2010/main">
                <a:noFill/>
              </a14:hiddenFill>
            </a:ext>
          </a:extLst>
        </p:spPr>
      </p:cxnSp>
      <p:sp>
        <p:nvSpPr>
          <p:cNvPr id="37" name="Rectangle 34">
            <a:extLst>
              <a:ext uri="{FF2B5EF4-FFF2-40B4-BE49-F238E27FC236}">
                <a16:creationId xmlns:a16="http://schemas.microsoft.com/office/drawing/2014/main" id="{0C1D5141-6592-40AC-B4A0-990F6960518B}"/>
              </a:ext>
            </a:extLst>
          </p:cNvPr>
          <p:cNvSpPr>
            <a:spLocks noChangeArrowheads="1"/>
          </p:cNvSpPr>
          <p:nvPr/>
        </p:nvSpPr>
        <p:spPr bwMode="auto">
          <a:xfrm>
            <a:off x="3608065" y="869531"/>
            <a:ext cx="1578229" cy="30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8694" tIns="34347" rIns="68694" bIns="34347" anchor="ctr">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kumimoji="1" lang="en-US" altLang="en-US" sz="1559" b="1"/>
              <a:t>SQL Execution</a:t>
            </a:r>
          </a:p>
        </p:txBody>
      </p:sp>
      <p:sp>
        <p:nvSpPr>
          <p:cNvPr id="38" name="Freeform 35">
            <a:extLst>
              <a:ext uri="{FF2B5EF4-FFF2-40B4-BE49-F238E27FC236}">
                <a16:creationId xmlns:a16="http://schemas.microsoft.com/office/drawing/2014/main" id="{124606B6-5FEC-4C99-81B9-467D6A4A487F}"/>
              </a:ext>
            </a:extLst>
          </p:cNvPr>
          <p:cNvSpPr>
            <a:spLocks/>
          </p:cNvSpPr>
          <p:nvPr/>
        </p:nvSpPr>
        <p:spPr bwMode="auto">
          <a:xfrm>
            <a:off x="3146538" y="3143549"/>
            <a:ext cx="1032788" cy="618597"/>
          </a:xfrm>
          <a:custGeom>
            <a:avLst/>
            <a:gdLst>
              <a:gd name="T0" fmla="*/ 2147483646 w 960"/>
              <a:gd name="T1" fmla="*/ 2147483646 h 528"/>
              <a:gd name="T2" fmla="*/ 2147483646 w 960"/>
              <a:gd name="T3" fmla="*/ 2147483646 h 528"/>
              <a:gd name="T4" fmla="*/ 0 w 960"/>
              <a:gd name="T5" fmla="*/ 2147483646 h 528"/>
              <a:gd name="T6" fmla="*/ 0 w 960"/>
              <a:gd name="T7" fmla="*/ 0 h 528"/>
              <a:gd name="T8" fmla="*/ 2147483646 w 960"/>
              <a:gd name="T9" fmla="*/ 0 h 528"/>
              <a:gd name="T10" fmla="*/ 0 60000 65536"/>
              <a:gd name="T11" fmla="*/ 0 60000 65536"/>
              <a:gd name="T12" fmla="*/ 0 60000 65536"/>
              <a:gd name="T13" fmla="*/ 0 60000 65536"/>
              <a:gd name="T14" fmla="*/ 0 60000 65536"/>
              <a:gd name="T15" fmla="*/ 0 w 960"/>
              <a:gd name="T16" fmla="*/ 0 h 528"/>
              <a:gd name="T17" fmla="*/ 960 w 960"/>
              <a:gd name="T18" fmla="*/ 528 h 528"/>
            </a:gdLst>
            <a:ahLst/>
            <a:cxnLst>
              <a:cxn ang="T10">
                <a:pos x="T0" y="T1"/>
              </a:cxn>
              <a:cxn ang="T11">
                <a:pos x="T2" y="T3"/>
              </a:cxn>
              <a:cxn ang="T12">
                <a:pos x="T4" y="T5"/>
              </a:cxn>
              <a:cxn ang="T13">
                <a:pos x="T6" y="T7"/>
              </a:cxn>
              <a:cxn ang="T14">
                <a:pos x="T8" y="T9"/>
              </a:cxn>
            </a:cxnLst>
            <a:rect l="T15" t="T16" r="T17" b="T18"/>
            <a:pathLst>
              <a:path w="960" h="528">
                <a:moveTo>
                  <a:pt x="960" y="528"/>
                </a:moveTo>
                <a:lnTo>
                  <a:pt x="960" y="384"/>
                </a:lnTo>
                <a:lnTo>
                  <a:pt x="0" y="384"/>
                </a:lnTo>
                <a:lnTo>
                  <a:pt x="0" y="0"/>
                </a:lnTo>
                <a:lnTo>
                  <a:pt x="240" y="0"/>
                </a:lnTo>
              </a:path>
            </a:pathLst>
          </a:custGeom>
          <a:noFill/>
          <a:ln w="88900">
            <a:solidFill>
              <a:srgbClr val="CC0000"/>
            </a:solidFill>
            <a:round/>
            <a:headEnd type="triangle" w="sm" len="sm"/>
            <a:tailEnd type="triangle" w="sm" len="sm"/>
          </a:ln>
          <a:extLst>
            <a:ext uri="{909E8E84-426E-40DD-AFC4-6F175D3DCCD1}">
              <a14:hiddenFill xmlns:a14="http://schemas.microsoft.com/office/drawing/2010/main">
                <a:solidFill>
                  <a:srgbClr val="FFFFFF"/>
                </a:solidFill>
              </a14:hiddenFill>
            </a:ext>
          </a:extLst>
        </p:spPr>
        <p:txBody>
          <a:bodyPr wrap="none" lIns="61965" tIns="30982" rIns="61965" bIns="30982" anchor="ctr"/>
          <a:lstStyle/>
          <a:p>
            <a:endParaRPr lang="en-US" sz="1220"/>
          </a:p>
        </p:txBody>
      </p:sp>
      <p:sp>
        <p:nvSpPr>
          <p:cNvPr id="39" name="AutoShape 36">
            <a:extLst>
              <a:ext uri="{FF2B5EF4-FFF2-40B4-BE49-F238E27FC236}">
                <a16:creationId xmlns:a16="http://schemas.microsoft.com/office/drawing/2014/main" id="{2CB816CC-7ACE-42B1-BEC3-199B873E0DAA}"/>
              </a:ext>
            </a:extLst>
          </p:cNvPr>
          <p:cNvSpPr>
            <a:spLocks noChangeArrowheads="1"/>
          </p:cNvSpPr>
          <p:nvPr/>
        </p:nvSpPr>
        <p:spPr bwMode="auto">
          <a:xfrm>
            <a:off x="5518723" y="2675567"/>
            <a:ext cx="1031712" cy="64441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Directory</a:t>
            </a:r>
          </a:p>
        </p:txBody>
      </p:sp>
      <p:grpSp>
        <p:nvGrpSpPr>
          <p:cNvPr id="40" name="Group 37">
            <a:extLst>
              <a:ext uri="{FF2B5EF4-FFF2-40B4-BE49-F238E27FC236}">
                <a16:creationId xmlns:a16="http://schemas.microsoft.com/office/drawing/2014/main" id="{6A14326F-EBA1-4ADA-9B42-CB8E1A1F7C23}"/>
              </a:ext>
            </a:extLst>
          </p:cNvPr>
          <p:cNvGrpSpPr>
            <a:grpSpLocks/>
          </p:cNvGrpSpPr>
          <p:nvPr/>
        </p:nvGrpSpPr>
        <p:grpSpPr bwMode="auto">
          <a:xfrm>
            <a:off x="5961962" y="2561530"/>
            <a:ext cx="144160" cy="221619"/>
            <a:chOff x="4646" y="2400"/>
            <a:chExt cx="121" cy="187"/>
          </a:xfrm>
        </p:grpSpPr>
        <p:sp>
          <p:nvSpPr>
            <p:cNvPr id="41" name="Rectangle 38">
              <a:extLst>
                <a:ext uri="{FF2B5EF4-FFF2-40B4-BE49-F238E27FC236}">
                  <a16:creationId xmlns:a16="http://schemas.microsoft.com/office/drawing/2014/main" id="{7B904D91-DF78-41AA-8FC0-DE2096015816}"/>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42" name="AutoShape 39">
              <a:extLst>
                <a:ext uri="{FF2B5EF4-FFF2-40B4-BE49-F238E27FC236}">
                  <a16:creationId xmlns:a16="http://schemas.microsoft.com/office/drawing/2014/main" id="{7791AF58-0206-4CA6-91FD-00014B6A6D07}"/>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43" name="AutoShape 40">
            <a:extLst>
              <a:ext uri="{FF2B5EF4-FFF2-40B4-BE49-F238E27FC236}">
                <a16:creationId xmlns:a16="http://schemas.microsoft.com/office/drawing/2014/main" id="{26118349-F71C-490D-9350-8D4A01B977A0}"/>
              </a:ext>
            </a:extLst>
          </p:cNvPr>
          <p:cNvSpPr>
            <a:spLocks noChangeArrowheads="1"/>
          </p:cNvSpPr>
          <p:nvPr/>
        </p:nvSpPr>
        <p:spPr bwMode="auto">
          <a:xfrm>
            <a:off x="5518723" y="1948312"/>
            <a:ext cx="1031712" cy="643341"/>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Catalog</a:t>
            </a:r>
          </a:p>
        </p:txBody>
      </p:sp>
      <p:sp>
        <p:nvSpPr>
          <p:cNvPr id="44" name="Rectangle 7">
            <a:extLst>
              <a:ext uri="{FF2B5EF4-FFF2-40B4-BE49-F238E27FC236}">
                <a16:creationId xmlns:a16="http://schemas.microsoft.com/office/drawing/2014/main" id="{352CAA97-E6DF-4B45-B4CF-0EC092377068}"/>
              </a:ext>
            </a:extLst>
          </p:cNvPr>
          <p:cNvSpPr>
            <a:spLocks noChangeArrowheads="1"/>
          </p:cNvSpPr>
          <p:nvPr/>
        </p:nvSpPr>
        <p:spPr bwMode="auto">
          <a:xfrm>
            <a:off x="5560680" y="3193037"/>
            <a:ext cx="999438" cy="161373"/>
          </a:xfrm>
          <a:prstGeom prst="rect">
            <a:avLst/>
          </a:prstGeom>
          <a:solidFill>
            <a:srgbClr val="0000FF">
              <a:alpha val="70195"/>
            </a:srgbClr>
          </a:solidFill>
          <a:ln w="9525" algn="ctr">
            <a:solidFill>
              <a:schemeClr val="tx1"/>
            </a:solidFill>
            <a:miter lim="800000"/>
            <a:headEnd/>
            <a:tailEnd/>
          </a:ln>
        </p:spPr>
        <p:txBody>
          <a:bodyPr wrap="none" lIns="68694" tIns="34347" rIns="68694" bIns="34347"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Access Plans</a:t>
            </a:r>
          </a:p>
        </p:txBody>
      </p:sp>
      <p:sp>
        <p:nvSpPr>
          <p:cNvPr id="45" name="Rectangle 13">
            <a:extLst>
              <a:ext uri="{FF2B5EF4-FFF2-40B4-BE49-F238E27FC236}">
                <a16:creationId xmlns:a16="http://schemas.microsoft.com/office/drawing/2014/main" id="{13026B09-5DAC-46B4-ADD5-CF35B349EC90}"/>
              </a:ext>
            </a:extLst>
          </p:cNvPr>
          <p:cNvSpPr>
            <a:spLocks noChangeArrowheads="1"/>
          </p:cNvSpPr>
          <p:nvPr/>
        </p:nvSpPr>
        <p:spPr bwMode="auto">
          <a:xfrm>
            <a:off x="5649973" y="2421673"/>
            <a:ext cx="759530" cy="139857"/>
          </a:xfrm>
          <a:prstGeom prst="rect">
            <a:avLst/>
          </a:prstGeom>
          <a:solidFill>
            <a:srgbClr val="E4005C">
              <a:alpha val="70195"/>
            </a:srgbClr>
          </a:solidFill>
          <a:ln w="9525" algn="ctr">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Meta Data</a:t>
            </a:r>
          </a:p>
        </p:txBody>
      </p:sp>
      <p:sp>
        <p:nvSpPr>
          <p:cNvPr id="46" name="Rectangle 14">
            <a:extLst>
              <a:ext uri="{FF2B5EF4-FFF2-40B4-BE49-F238E27FC236}">
                <a16:creationId xmlns:a16="http://schemas.microsoft.com/office/drawing/2014/main" id="{1F68615B-39ED-4137-9F37-639EE02E83C1}"/>
              </a:ext>
            </a:extLst>
          </p:cNvPr>
          <p:cNvSpPr>
            <a:spLocks noChangeArrowheads="1"/>
          </p:cNvSpPr>
          <p:nvPr/>
        </p:nvSpPr>
        <p:spPr bwMode="auto">
          <a:xfrm>
            <a:off x="4623640" y="1952615"/>
            <a:ext cx="676691" cy="152767"/>
          </a:xfrm>
          <a:prstGeom prst="rect">
            <a:avLst/>
          </a:prstGeom>
          <a:solidFill>
            <a:srgbClr val="C58BF9">
              <a:alpha val="70195"/>
            </a:srgbClr>
          </a:solidFill>
          <a:ln w="9525">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b="1" dirty="0">
                <a:solidFill>
                  <a:srgbClr val="000000"/>
                </a:solidFill>
              </a:rPr>
              <a:t>Optimizer</a:t>
            </a:r>
          </a:p>
        </p:txBody>
      </p:sp>
      <p:sp>
        <p:nvSpPr>
          <p:cNvPr id="47" name="Flowchart: Data 46">
            <a:extLst>
              <a:ext uri="{FF2B5EF4-FFF2-40B4-BE49-F238E27FC236}">
                <a16:creationId xmlns:a16="http://schemas.microsoft.com/office/drawing/2014/main" id="{34D6B894-5055-4D41-AC24-A831ED4BE5D2}"/>
              </a:ext>
            </a:extLst>
          </p:cNvPr>
          <p:cNvSpPr/>
          <p:nvPr/>
        </p:nvSpPr>
        <p:spPr>
          <a:xfrm>
            <a:off x="3569336" y="2535711"/>
            <a:ext cx="590625" cy="272182"/>
          </a:xfrm>
          <a:prstGeom prst="flowChartInputOutput">
            <a:avLst/>
          </a:prstGeom>
          <a:solidFill>
            <a:srgbClr val="DDC47F">
              <a:alpha val="78824"/>
            </a:srgbClr>
          </a:solidFill>
        </p:spPr>
        <p:style>
          <a:lnRef idx="2">
            <a:schemeClr val="accent1">
              <a:shade val="50000"/>
            </a:schemeClr>
          </a:lnRef>
          <a:fillRef idx="1">
            <a:schemeClr val="accent1"/>
          </a:fillRef>
          <a:effectRef idx="0">
            <a:schemeClr val="accent1"/>
          </a:effectRef>
          <a:fontRef idx="minor">
            <a:schemeClr val="lt1"/>
          </a:fontRef>
        </p:style>
        <p:txBody>
          <a:bodyPr lIns="68697" tIns="34348" rIns="68697" bIns="34348" anchor="ctr"/>
          <a:lstStyle/>
          <a:p>
            <a:pPr algn="ctr" eaLnBrk="1" hangingPunct="1">
              <a:defRPr/>
            </a:pPr>
            <a:r>
              <a:rPr lang="en-US" sz="813" dirty="0">
                <a:solidFill>
                  <a:srgbClr val="000000"/>
                </a:solidFill>
              </a:rPr>
              <a:t>RID</a:t>
            </a:r>
          </a:p>
          <a:p>
            <a:pPr algn="ctr" eaLnBrk="1" hangingPunct="1">
              <a:defRPr/>
            </a:pPr>
            <a:r>
              <a:rPr lang="en-US" sz="813" dirty="0">
                <a:solidFill>
                  <a:srgbClr val="000000"/>
                </a:solidFill>
              </a:rPr>
              <a:t>Pool</a:t>
            </a:r>
          </a:p>
        </p:txBody>
      </p:sp>
      <p:sp>
        <p:nvSpPr>
          <p:cNvPr id="48" name="Flowchart: Data 47">
            <a:extLst>
              <a:ext uri="{FF2B5EF4-FFF2-40B4-BE49-F238E27FC236}">
                <a16:creationId xmlns:a16="http://schemas.microsoft.com/office/drawing/2014/main" id="{B196CF8C-E37A-4B84-BF4C-9BBBD935286A}"/>
              </a:ext>
            </a:extLst>
          </p:cNvPr>
          <p:cNvSpPr/>
          <p:nvPr/>
        </p:nvSpPr>
        <p:spPr>
          <a:xfrm>
            <a:off x="4981888" y="4426180"/>
            <a:ext cx="705739" cy="150615"/>
          </a:xfrm>
          <a:prstGeom prst="flowChartInputOutput">
            <a:avLst/>
          </a:prstGeom>
          <a:solidFill>
            <a:srgbClr val="DDC47F">
              <a:alpha val="78824"/>
            </a:srgbClr>
          </a:solidFill>
        </p:spPr>
        <p:style>
          <a:lnRef idx="2">
            <a:schemeClr val="accent1">
              <a:shade val="50000"/>
            </a:schemeClr>
          </a:lnRef>
          <a:fillRef idx="1">
            <a:schemeClr val="accent1"/>
          </a:fillRef>
          <a:effectRef idx="0">
            <a:schemeClr val="accent1"/>
          </a:effectRef>
          <a:fontRef idx="minor">
            <a:schemeClr val="lt1"/>
          </a:fontRef>
        </p:style>
        <p:txBody>
          <a:bodyPr lIns="68697" tIns="34348" rIns="68697" bIns="34348" anchor="ctr"/>
          <a:lstStyle/>
          <a:p>
            <a:pPr algn="ctr" eaLnBrk="1" hangingPunct="1">
              <a:defRPr/>
            </a:pPr>
            <a:r>
              <a:rPr lang="en-US" sz="813" dirty="0">
                <a:solidFill>
                  <a:srgbClr val="000000"/>
                </a:solidFill>
              </a:rPr>
              <a:t>RIDs</a:t>
            </a:r>
          </a:p>
        </p:txBody>
      </p:sp>
      <p:sp>
        <p:nvSpPr>
          <p:cNvPr id="49" name="Rectangle 7">
            <a:extLst>
              <a:ext uri="{FF2B5EF4-FFF2-40B4-BE49-F238E27FC236}">
                <a16:creationId xmlns:a16="http://schemas.microsoft.com/office/drawing/2014/main" id="{665ABD40-C26B-4176-BED0-C1C1A254C3DD}"/>
              </a:ext>
            </a:extLst>
          </p:cNvPr>
          <p:cNvSpPr>
            <a:spLocks noChangeArrowheads="1"/>
          </p:cNvSpPr>
          <p:nvPr/>
        </p:nvSpPr>
        <p:spPr bwMode="auto">
          <a:xfrm>
            <a:off x="4262164" y="3191961"/>
            <a:ext cx="1187706" cy="309836"/>
          </a:xfrm>
          <a:prstGeom prst="rect">
            <a:avLst/>
          </a:prstGeom>
          <a:solidFill>
            <a:srgbClr val="0000FF">
              <a:alpha val="70195"/>
            </a:srgbClr>
          </a:solidFill>
          <a:ln w="9525" algn="ctr">
            <a:solidFill>
              <a:schemeClr val="tx1"/>
            </a:solidFill>
            <a:miter lim="800000"/>
            <a:headEnd/>
            <a:tailEnd/>
          </a:ln>
        </p:spPr>
        <p:txBody>
          <a:bodyPr wrap="none" lIns="68694" tIns="34347" rIns="68694" bIns="34347"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Dynamic Statement </a:t>
            </a:r>
          </a:p>
          <a:p>
            <a:pPr algn="ctr" eaLnBrk="1" hangingPunct="1">
              <a:spcBef>
                <a:spcPct val="0"/>
              </a:spcBef>
              <a:buClrTx/>
              <a:buSzTx/>
              <a:buFontTx/>
              <a:buNone/>
            </a:pPr>
            <a:r>
              <a:rPr lang="en-US" altLang="en-US" sz="1084" dirty="0">
                <a:solidFill>
                  <a:schemeClr val="bg1"/>
                </a:solidFill>
              </a:rPr>
              <a:t>Cache</a:t>
            </a:r>
          </a:p>
        </p:txBody>
      </p:sp>
      <p:sp>
        <p:nvSpPr>
          <p:cNvPr id="50" name="Isosceles Triangle 49">
            <a:extLst>
              <a:ext uri="{FF2B5EF4-FFF2-40B4-BE49-F238E27FC236}">
                <a16:creationId xmlns:a16="http://schemas.microsoft.com/office/drawing/2014/main" id="{E3A00594-7D64-407A-8B92-251D852C6949}"/>
              </a:ext>
            </a:extLst>
          </p:cNvPr>
          <p:cNvSpPr/>
          <p:nvPr/>
        </p:nvSpPr>
        <p:spPr>
          <a:xfrm>
            <a:off x="5186294" y="3741331"/>
            <a:ext cx="411523" cy="44323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Line 30">
            <a:extLst>
              <a:ext uri="{FF2B5EF4-FFF2-40B4-BE49-F238E27FC236}">
                <a16:creationId xmlns:a16="http://schemas.microsoft.com/office/drawing/2014/main" id="{5CEBD03F-EABB-4346-8DE4-B5AB7CDD150C}"/>
              </a:ext>
            </a:extLst>
          </p:cNvPr>
          <p:cNvSpPr>
            <a:spLocks noChangeShapeType="1"/>
          </p:cNvSpPr>
          <p:nvPr/>
        </p:nvSpPr>
        <p:spPr bwMode="auto">
          <a:xfrm rot="16200000" flipH="1">
            <a:off x="5206735" y="4291916"/>
            <a:ext cx="330277" cy="1076"/>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52" name="Callout: Bent Line with No Border 51">
            <a:extLst>
              <a:ext uri="{FF2B5EF4-FFF2-40B4-BE49-F238E27FC236}">
                <a16:creationId xmlns:a16="http://schemas.microsoft.com/office/drawing/2014/main" id="{EA68D733-5289-4F9C-B1E1-FB4818FECFCF}"/>
              </a:ext>
            </a:extLst>
          </p:cNvPr>
          <p:cNvSpPr/>
          <p:nvPr/>
        </p:nvSpPr>
        <p:spPr>
          <a:xfrm>
            <a:off x="5725276" y="3507568"/>
            <a:ext cx="1419376" cy="539278"/>
          </a:xfrm>
          <a:prstGeom prst="callout2">
            <a:avLst>
              <a:gd name="adj1" fmla="val 18750"/>
              <a:gd name="adj2" fmla="val 2711"/>
              <a:gd name="adj3" fmla="val 18750"/>
              <a:gd name="adj4" fmla="val -16667"/>
              <a:gd name="adj5" fmla="val 40313"/>
              <a:gd name="adj6" fmla="val -23659"/>
            </a:avLst>
          </a:prstGeom>
          <a:solidFill>
            <a:schemeClr val="tx1">
              <a:lumMod val="60000"/>
              <a:lumOff val="40000"/>
            </a:schemeClr>
          </a:solidFill>
          <a:ln>
            <a:solidFill>
              <a:srgbClr val="00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Top of Index tree cache</a:t>
            </a:r>
          </a:p>
        </p:txBody>
      </p:sp>
    </p:spTree>
    <p:extLst>
      <p:ext uri="{BB962C8B-B14F-4D97-AF65-F5344CB8AC3E}">
        <p14:creationId xmlns:p14="http://schemas.microsoft.com/office/powerpoint/2010/main" val="280754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100"/>
                                  </p:stCondLst>
                                  <p:childTnLst>
                                    <p:set>
                                      <p:cBhvr>
                                        <p:cTn id="10" dur="1" fill="hold">
                                          <p:stCondLst>
                                            <p:cond delay="0"/>
                                          </p:stCondLst>
                                        </p:cTn>
                                        <p:tgtEl>
                                          <p:spTgt spid="36"/>
                                        </p:tgtEl>
                                        <p:attrNameLst>
                                          <p:attrName>style.visibility</p:attrName>
                                        </p:attrNameLst>
                                      </p:cBhvr>
                                      <p:to>
                                        <p:strVal val="visible"/>
                                      </p:to>
                                    </p:set>
                                    <p:animEffect transition="in" filter="wipe(up)">
                                      <p:cBhvr>
                                        <p:cTn id="11" dur="500"/>
                                        <p:tgtEl>
                                          <p:spTgt spid="36"/>
                                        </p:tgtEl>
                                      </p:cBhvr>
                                    </p:animEffect>
                                  </p:childTnLst>
                                </p:cTn>
                              </p:par>
                            </p:childTnLst>
                          </p:cTn>
                        </p:par>
                        <p:par>
                          <p:cTn id="12" fill="hold">
                            <p:stCondLst>
                              <p:cond delay="1100"/>
                            </p:stCondLst>
                            <p:childTnLst>
                              <p:par>
                                <p:cTn id="13" presetID="4" presetClass="entr" presetSubtype="32" fill="hold" grpId="0" nodeType="afterEffect">
                                  <p:stCondLst>
                                    <p:cond delay="100"/>
                                  </p:stCondLst>
                                  <p:childTnLst>
                                    <p:set>
                                      <p:cBhvr>
                                        <p:cTn id="14" dur="1" fill="hold">
                                          <p:stCondLst>
                                            <p:cond delay="0"/>
                                          </p:stCondLst>
                                        </p:cTn>
                                        <p:tgtEl>
                                          <p:spTgt spid="26"/>
                                        </p:tgtEl>
                                        <p:attrNameLst>
                                          <p:attrName>style.visibility</p:attrName>
                                        </p:attrNameLst>
                                      </p:cBhvr>
                                      <p:to>
                                        <p:strVal val="visible"/>
                                      </p:to>
                                    </p:set>
                                    <p:animEffect transition="in" filter="box(out)">
                                      <p:cBhvr>
                                        <p:cTn id="15" dur="500"/>
                                        <p:tgtEl>
                                          <p:spTgt spid="26"/>
                                        </p:tgtEl>
                                      </p:cBhvr>
                                    </p:animEffect>
                                  </p:childTnLst>
                                </p:cTn>
                              </p:par>
                            </p:childTnLst>
                          </p:cTn>
                        </p:par>
                        <p:par>
                          <p:cTn id="16" fill="hold">
                            <p:stCondLst>
                              <p:cond delay="1700"/>
                            </p:stCondLst>
                            <p:childTnLst>
                              <p:par>
                                <p:cTn id="17" presetID="1" presetClass="entr" presetSubtype="0" fill="hold" grpId="0" nodeType="afterEffect">
                                  <p:stCondLst>
                                    <p:cond delay="100"/>
                                  </p:stCondLst>
                                  <p:childTnLst>
                                    <p:set>
                                      <p:cBhvr>
                                        <p:cTn id="18" dur="1" fill="hold">
                                          <p:stCondLst>
                                            <p:cond delay="499"/>
                                          </p:stCondLst>
                                        </p:cTn>
                                        <p:tgtEl>
                                          <p:spTgt spid="35"/>
                                        </p:tgtEl>
                                        <p:attrNameLst>
                                          <p:attrName>style.visibility</p:attrName>
                                        </p:attrNameLst>
                                      </p:cBhvr>
                                      <p:to>
                                        <p:strVal val="visible"/>
                                      </p:to>
                                    </p:set>
                                  </p:childTnLst>
                                </p:cTn>
                              </p:par>
                            </p:childTnLst>
                          </p:cTn>
                        </p:par>
                        <p:par>
                          <p:cTn id="19" fill="hold">
                            <p:stCondLst>
                              <p:cond delay="2300"/>
                            </p:stCondLst>
                            <p:childTnLst>
                              <p:par>
                                <p:cTn id="20" presetID="22" presetClass="entr" presetSubtype="1" fill="hold" grpId="0" nodeType="afterEffect">
                                  <p:stCondLst>
                                    <p:cond delay="10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childTnLst>
                          </p:cTn>
                        </p:par>
                        <p:par>
                          <p:cTn id="23" fill="hold">
                            <p:stCondLst>
                              <p:cond delay="2900"/>
                            </p:stCondLst>
                            <p:childTnLst>
                              <p:par>
                                <p:cTn id="24" presetID="1" presetClass="entr" presetSubtype="0" fill="hold" grpId="0" nodeType="afterEffect">
                                  <p:stCondLst>
                                    <p:cond delay="100"/>
                                  </p:stCondLst>
                                  <p:childTnLst>
                                    <p:set>
                                      <p:cBhvr>
                                        <p:cTn id="25" dur="1" fill="hold">
                                          <p:stCondLst>
                                            <p:cond delay="499"/>
                                          </p:stCondLst>
                                        </p:cTn>
                                        <p:tgtEl>
                                          <p:spTgt spid="21"/>
                                        </p:tgtEl>
                                        <p:attrNameLst>
                                          <p:attrName>style.visibility</p:attrName>
                                        </p:attrNameLst>
                                      </p:cBhvr>
                                      <p:to>
                                        <p:strVal val="visible"/>
                                      </p:to>
                                    </p:set>
                                  </p:childTnLst>
                                </p:cTn>
                              </p:par>
                            </p:childTnLst>
                          </p:cTn>
                        </p:par>
                        <p:par>
                          <p:cTn id="26" fill="hold">
                            <p:stCondLst>
                              <p:cond delay="3500"/>
                            </p:stCondLst>
                            <p:childTnLst>
                              <p:par>
                                <p:cTn id="27" presetID="22" presetClass="entr" presetSubtype="1" fill="hold" grpId="0" nodeType="afterEffect">
                                  <p:stCondLst>
                                    <p:cond delay="100"/>
                                  </p:stCondLst>
                                  <p:childTnLst>
                                    <p:set>
                                      <p:cBhvr>
                                        <p:cTn id="28" dur="1" fill="hold">
                                          <p:stCondLst>
                                            <p:cond delay="0"/>
                                          </p:stCondLst>
                                        </p:cTn>
                                        <p:tgtEl>
                                          <p:spTgt spid="33"/>
                                        </p:tgtEl>
                                        <p:attrNameLst>
                                          <p:attrName>style.visibility</p:attrName>
                                        </p:attrNameLst>
                                      </p:cBhvr>
                                      <p:to>
                                        <p:strVal val="visible"/>
                                      </p:to>
                                    </p:set>
                                    <p:animEffect transition="in" filter="wipe(up)">
                                      <p:cBhvr>
                                        <p:cTn id="29" dur="500"/>
                                        <p:tgtEl>
                                          <p:spTgt spid="33"/>
                                        </p:tgtEl>
                                      </p:cBhvr>
                                    </p:animEffect>
                                  </p:childTnLst>
                                </p:cTn>
                              </p:par>
                            </p:childTnLst>
                          </p:cTn>
                        </p:par>
                        <p:par>
                          <p:cTn id="30" fill="hold">
                            <p:stCondLst>
                              <p:cond delay="4100"/>
                            </p:stCondLst>
                            <p:childTnLst>
                              <p:par>
                                <p:cTn id="31" presetID="1" presetClass="entr" presetSubtype="0" fill="hold" nodeType="afterEffect">
                                  <p:stCondLst>
                                    <p:cond delay="100"/>
                                  </p:stCondLst>
                                  <p:childTnLst>
                                    <p:set>
                                      <p:cBhvr>
                                        <p:cTn id="32" dur="1" fill="hold">
                                          <p:stCondLst>
                                            <p:cond delay="499"/>
                                          </p:stCondLst>
                                        </p:cTn>
                                        <p:tgtEl>
                                          <p:spTgt spid="30"/>
                                        </p:tgtEl>
                                        <p:attrNameLst>
                                          <p:attrName>style.visibility</p:attrName>
                                        </p:attrNameLst>
                                      </p:cBhvr>
                                      <p:to>
                                        <p:strVal val="visible"/>
                                      </p:to>
                                    </p:set>
                                  </p:childTnLst>
                                </p:cTn>
                              </p:par>
                            </p:childTnLst>
                          </p:cTn>
                        </p:par>
                        <p:par>
                          <p:cTn id="33" fill="hold">
                            <p:stCondLst>
                              <p:cond delay="4700"/>
                            </p:stCondLst>
                            <p:childTnLst>
                              <p:par>
                                <p:cTn id="34" presetID="22" presetClass="entr" presetSubtype="4" fill="hold" grpId="0" nodeType="afterEffect">
                                  <p:stCondLst>
                                    <p:cond delay="1000"/>
                                  </p:stCondLst>
                                  <p:childTnLst>
                                    <p:set>
                                      <p:cBhvr>
                                        <p:cTn id="35" dur="1" fill="hold">
                                          <p:stCondLst>
                                            <p:cond delay="0"/>
                                          </p:stCondLst>
                                        </p:cTn>
                                        <p:tgtEl>
                                          <p:spTgt spid="38"/>
                                        </p:tgtEl>
                                        <p:attrNameLst>
                                          <p:attrName>style.visibility</p:attrName>
                                        </p:attrNameLst>
                                      </p:cBhvr>
                                      <p:to>
                                        <p:strVal val="visible"/>
                                      </p:to>
                                    </p:set>
                                    <p:animEffect transition="in" filter="wipe(down)">
                                      <p:cBhvr>
                                        <p:cTn id="36" dur="500"/>
                                        <p:tgtEl>
                                          <p:spTgt spid="38"/>
                                        </p:tgtEl>
                                      </p:cBhvr>
                                    </p:animEffect>
                                  </p:childTnLst>
                                </p:cTn>
                              </p:par>
                            </p:childTnLst>
                          </p:cTn>
                        </p:par>
                        <p:par>
                          <p:cTn id="37" fill="hold">
                            <p:stCondLst>
                              <p:cond delay="6200"/>
                            </p:stCondLst>
                            <p:childTnLst>
                              <p:par>
                                <p:cTn id="38" presetID="22" presetClass="entr" presetSubtype="4" fill="hold" grpId="0" nodeType="afterEffect">
                                  <p:stCondLst>
                                    <p:cond delay="100"/>
                                  </p:stCondLst>
                                  <p:childTnLst>
                                    <p:set>
                                      <p:cBhvr>
                                        <p:cTn id="39" dur="1" fill="hold">
                                          <p:stCondLst>
                                            <p:cond delay="0"/>
                                          </p:stCondLst>
                                        </p:cTn>
                                        <p:tgtEl>
                                          <p:spTgt spid="28"/>
                                        </p:tgtEl>
                                        <p:attrNameLst>
                                          <p:attrName>style.visibility</p:attrName>
                                        </p:attrNameLst>
                                      </p:cBhvr>
                                      <p:to>
                                        <p:strVal val="visible"/>
                                      </p:to>
                                    </p:set>
                                    <p:animEffect transition="in" filter="wipe(down)">
                                      <p:cBhvr>
                                        <p:cTn id="40" dur="500"/>
                                        <p:tgtEl>
                                          <p:spTgt spid="28"/>
                                        </p:tgtEl>
                                      </p:cBhvr>
                                    </p:animEffect>
                                  </p:childTnLst>
                                </p:cTn>
                              </p:par>
                            </p:childTnLst>
                          </p:cTn>
                        </p:par>
                        <p:par>
                          <p:cTn id="41" fill="hold">
                            <p:stCondLst>
                              <p:cond delay="6800"/>
                            </p:stCondLst>
                            <p:childTnLst>
                              <p:par>
                                <p:cTn id="42" presetID="1" presetClass="entr" presetSubtype="0" fill="hold" grpId="0" nodeType="afterEffect">
                                  <p:stCondLst>
                                    <p:cond delay="100"/>
                                  </p:stCondLst>
                                  <p:childTnLst>
                                    <p:set>
                                      <p:cBhvr>
                                        <p:cTn id="43" dur="1" fill="hold">
                                          <p:stCondLst>
                                            <p:cond delay="499"/>
                                          </p:stCondLst>
                                        </p:cTn>
                                        <p:tgtEl>
                                          <p:spTgt spid="27"/>
                                        </p:tgtEl>
                                        <p:attrNameLst>
                                          <p:attrName>style.visibility</p:attrName>
                                        </p:attrNameLst>
                                      </p:cBhvr>
                                      <p:to>
                                        <p:strVal val="visible"/>
                                      </p:to>
                                    </p:set>
                                  </p:childTnLst>
                                </p:cTn>
                              </p:par>
                            </p:childTnLst>
                          </p:cTn>
                        </p:par>
                        <p:par>
                          <p:cTn id="44" fill="hold">
                            <p:stCondLst>
                              <p:cond delay="7400"/>
                            </p:stCondLst>
                            <p:childTnLst>
                              <p:par>
                                <p:cTn id="45" presetID="4" presetClass="entr" presetSubtype="32" fill="hold" grpId="0" nodeType="afterEffect">
                                  <p:stCondLst>
                                    <p:cond delay="100"/>
                                  </p:stCondLst>
                                  <p:childTnLst>
                                    <p:set>
                                      <p:cBhvr>
                                        <p:cTn id="46" dur="1" fill="hold">
                                          <p:stCondLst>
                                            <p:cond delay="0"/>
                                          </p:stCondLst>
                                        </p:cTn>
                                        <p:tgtEl>
                                          <p:spTgt spid="25"/>
                                        </p:tgtEl>
                                        <p:attrNameLst>
                                          <p:attrName>style.visibility</p:attrName>
                                        </p:attrNameLst>
                                      </p:cBhvr>
                                      <p:to>
                                        <p:strVal val="visible"/>
                                      </p:to>
                                    </p:set>
                                    <p:animEffect transition="in" filter="box(out)">
                                      <p:cBhvr>
                                        <p:cTn id="47" dur="500"/>
                                        <p:tgtEl>
                                          <p:spTgt spid="25"/>
                                        </p:tgtEl>
                                      </p:cBhvr>
                                    </p:animEffect>
                                  </p:childTnLst>
                                </p:cTn>
                              </p:par>
                            </p:childTnLst>
                          </p:cTn>
                        </p:par>
                        <p:par>
                          <p:cTn id="48" fill="hold">
                            <p:stCondLst>
                              <p:cond delay="8000"/>
                            </p:stCondLst>
                            <p:childTnLst>
                              <p:par>
                                <p:cTn id="49" presetID="22" presetClass="entr" presetSubtype="4" fill="hold" grpId="0" nodeType="afterEffect">
                                  <p:stCondLst>
                                    <p:cond delay="10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8600"/>
                            </p:stCondLst>
                            <p:childTnLst>
                              <p:par>
                                <p:cTn id="53" presetID="4" presetClass="entr" presetSubtype="32" fill="hold" grpId="0" nodeType="afterEffect">
                                  <p:stCondLst>
                                    <p:cond delay="100"/>
                                  </p:stCondLst>
                                  <p:childTnLst>
                                    <p:set>
                                      <p:cBhvr>
                                        <p:cTn id="54" dur="1" fill="hold">
                                          <p:stCondLst>
                                            <p:cond delay="0"/>
                                          </p:stCondLst>
                                        </p:cTn>
                                        <p:tgtEl>
                                          <p:spTgt spid="22"/>
                                        </p:tgtEl>
                                        <p:attrNameLst>
                                          <p:attrName>style.visibility</p:attrName>
                                        </p:attrNameLst>
                                      </p:cBhvr>
                                      <p:to>
                                        <p:strVal val="visible"/>
                                      </p:to>
                                    </p:set>
                                    <p:animEffect transition="in" filter="box(out)">
                                      <p:cBhvr>
                                        <p:cTn id="55" dur="500"/>
                                        <p:tgtEl>
                                          <p:spTgt spid="22"/>
                                        </p:tgtEl>
                                      </p:cBhvr>
                                    </p:animEffect>
                                  </p:childTnLst>
                                </p:cTn>
                              </p:par>
                            </p:childTnLst>
                          </p:cTn>
                        </p:par>
                        <p:par>
                          <p:cTn id="56" fill="hold">
                            <p:stCondLst>
                              <p:cond delay="9200"/>
                            </p:stCondLst>
                            <p:childTnLst>
                              <p:par>
                                <p:cTn id="57" presetID="22" presetClass="entr" presetSubtype="1" fill="hold" grpId="0" nodeType="afterEffect">
                                  <p:stCondLst>
                                    <p:cond delay="100"/>
                                  </p:stCondLst>
                                  <p:childTnLst>
                                    <p:set>
                                      <p:cBhvr>
                                        <p:cTn id="58" dur="1" fill="hold">
                                          <p:stCondLst>
                                            <p:cond delay="0"/>
                                          </p:stCondLst>
                                        </p:cTn>
                                        <p:tgtEl>
                                          <p:spTgt spid="51"/>
                                        </p:tgtEl>
                                        <p:attrNameLst>
                                          <p:attrName>style.visibility</p:attrName>
                                        </p:attrNameLst>
                                      </p:cBhvr>
                                      <p:to>
                                        <p:strVal val="visible"/>
                                      </p:to>
                                    </p:set>
                                    <p:animEffect transition="in" filter="wipe(up)">
                                      <p:cBhvr>
                                        <p:cTn id="5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22" grpId="0" animBg="1" autoUpdateAnimBg="0"/>
      <p:bldP spid="25" grpId="0" animBg="1"/>
      <p:bldP spid="26" grpId="0" animBg="1"/>
      <p:bldP spid="27" grpId="0" animBg="1" autoUpdateAnimBg="0"/>
      <p:bldP spid="28" grpId="0" animBg="1"/>
      <p:bldP spid="29" grpId="0" animBg="1"/>
      <p:bldP spid="33" grpId="0" animBg="1"/>
      <p:bldP spid="34" grpId="0" animBg="1" autoUpdateAnimBg="0"/>
      <p:bldP spid="35" grpId="0" animBg="1" autoUpdateAnimBg="0"/>
      <p:bldP spid="38"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11134F66-45AF-41DB-A600-0866C90F390A}"/>
              </a:ext>
            </a:extLst>
          </p:cNvPr>
          <p:cNvPicPr>
            <a:picLocks noChangeAspect="1"/>
          </p:cNvPicPr>
          <p:nvPr/>
        </p:nvPicPr>
        <p:blipFill>
          <a:blip r:embed="rId2"/>
          <a:stretch>
            <a:fillRect/>
          </a:stretch>
        </p:blipFill>
        <p:spPr>
          <a:xfrm>
            <a:off x="4623640" y="1834274"/>
            <a:ext cx="4152900" cy="2009775"/>
          </a:xfrm>
          <a:prstGeom prst="rect">
            <a:avLst/>
          </a:prstGeom>
        </p:spPr>
      </p:pic>
      <p:sp>
        <p:nvSpPr>
          <p:cNvPr id="5" name="Title 1">
            <a:extLst>
              <a:ext uri="{FF2B5EF4-FFF2-40B4-BE49-F238E27FC236}">
                <a16:creationId xmlns:a16="http://schemas.microsoft.com/office/drawing/2014/main" id="{7B3E363E-95A0-4D5F-B6A0-648DEEF0E16F}"/>
              </a:ext>
            </a:extLst>
          </p:cNvPr>
          <p:cNvSpPr txBox="1">
            <a:spLocks/>
          </p:cNvSpPr>
          <p:nvPr/>
        </p:nvSpPr>
        <p:spPr>
          <a:xfrm>
            <a:off x="457200" y="205978"/>
            <a:ext cx="8604738" cy="745981"/>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a:t>Meta Data – Everything known about each object</a:t>
            </a:r>
            <a:endParaRPr lang="en-US" dirty="0"/>
          </a:p>
        </p:txBody>
      </p:sp>
      <p:sp>
        <p:nvSpPr>
          <p:cNvPr id="6" name="AutoShape 40">
            <a:extLst>
              <a:ext uri="{FF2B5EF4-FFF2-40B4-BE49-F238E27FC236}">
                <a16:creationId xmlns:a16="http://schemas.microsoft.com/office/drawing/2014/main" id="{41A3C893-C10D-4AFF-BD01-B2CF0EAF86DC}"/>
              </a:ext>
            </a:extLst>
          </p:cNvPr>
          <p:cNvSpPr>
            <a:spLocks noChangeArrowheads="1"/>
          </p:cNvSpPr>
          <p:nvPr/>
        </p:nvSpPr>
        <p:spPr bwMode="auto">
          <a:xfrm>
            <a:off x="5518723" y="1948312"/>
            <a:ext cx="1031712" cy="643341"/>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Catalog</a:t>
            </a:r>
          </a:p>
        </p:txBody>
      </p:sp>
      <p:sp>
        <p:nvSpPr>
          <p:cNvPr id="7" name="Rectangle 13">
            <a:extLst>
              <a:ext uri="{FF2B5EF4-FFF2-40B4-BE49-F238E27FC236}">
                <a16:creationId xmlns:a16="http://schemas.microsoft.com/office/drawing/2014/main" id="{0EE3C9D5-BECB-4330-ACC9-B034A57CDDD6}"/>
              </a:ext>
            </a:extLst>
          </p:cNvPr>
          <p:cNvSpPr>
            <a:spLocks noChangeArrowheads="1"/>
          </p:cNvSpPr>
          <p:nvPr/>
        </p:nvSpPr>
        <p:spPr bwMode="auto">
          <a:xfrm>
            <a:off x="5649973" y="2421673"/>
            <a:ext cx="759530" cy="139857"/>
          </a:xfrm>
          <a:prstGeom prst="rect">
            <a:avLst/>
          </a:prstGeom>
          <a:solidFill>
            <a:srgbClr val="E4005C">
              <a:alpha val="70195"/>
            </a:srgbClr>
          </a:solidFill>
          <a:ln w="9525" algn="ctr">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Meta Data</a:t>
            </a:r>
          </a:p>
        </p:txBody>
      </p:sp>
      <p:sp>
        <p:nvSpPr>
          <p:cNvPr id="8" name="AutoShape 40">
            <a:extLst>
              <a:ext uri="{FF2B5EF4-FFF2-40B4-BE49-F238E27FC236}">
                <a16:creationId xmlns:a16="http://schemas.microsoft.com/office/drawing/2014/main" id="{74E2A276-34A0-45A9-87D2-C7D05FE58DB5}"/>
              </a:ext>
            </a:extLst>
          </p:cNvPr>
          <p:cNvSpPr>
            <a:spLocks noChangeArrowheads="1"/>
          </p:cNvSpPr>
          <p:nvPr/>
        </p:nvSpPr>
        <p:spPr bwMode="auto">
          <a:xfrm>
            <a:off x="5671123" y="2100712"/>
            <a:ext cx="1031712" cy="643341"/>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Catalog</a:t>
            </a:r>
          </a:p>
        </p:txBody>
      </p:sp>
      <p:sp>
        <p:nvSpPr>
          <p:cNvPr id="9" name="Rectangle 13">
            <a:extLst>
              <a:ext uri="{FF2B5EF4-FFF2-40B4-BE49-F238E27FC236}">
                <a16:creationId xmlns:a16="http://schemas.microsoft.com/office/drawing/2014/main" id="{69C377D2-A36C-4739-AA67-D060C41A9958}"/>
              </a:ext>
            </a:extLst>
          </p:cNvPr>
          <p:cNvSpPr>
            <a:spLocks noChangeArrowheads="1"/>
          </p:cNvSpPr>
          <p:nvPr/>
        </p:nvSpPr>
        <p:spPr bwMode="auto">
          <a:xfrm>
            <a:off x="5802373" y="2574073"/>
            <a:ext cx="759530" cy="139857"/>
          </a:xfrm>
          <a:prstGeom prst="rect">
            <a:avLst/>
          </a:prstGeom>
          <a:solidFill>
            <a:srgbClr val="E4005C">
              <a:alpha val="70195"/>
            </a:srgbClr>
          </a:solidFill>
          <a:ln w="9525" algn="ctr">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Meta Data</a:t>
            </a:r>
          </a:p>
        </p:txBody>
      </p:sp>
      <p:grpSp>
        <p:nvGrpSpPr>
          <p:cNvPr id="10" name="Group 2">
            <a:extLst>
              <a:ext uri="{FF2B5EF4-FFF2-40B4-BE49-F238E27FC236}">
                <a16:creationId xmlns:a16="http://schemas.microsoft.com/office/drawing/2014/main" id="{866B6B7D-5248-4194-B407-04805E0B5F40}"/>
              </a:ext>
            </a:extLst>
          </p:cNvPr>
          <p:cNvGrpSpPr>
            <a:grpSpLocks/>
          </p:cNvGrpSpPr>
          <p:nvPr/>
        </p:nvGrpSpPr>
        <p:grpSpPr bwMode="auto">
          <a:xfrm>
            <a:off x="2107294" y="1239345"/>
            <a:ext cx="4907459" cy="3700825"/>
            <a:chOff x="906" y="1062"/>
            <a:chExt cx="4422" cy="3440"/>
          </a:xfrm>
        </p:grpSpPr>
        <p:grpSp>
          <p:nvGrpSpPr>
            <p:cNvPr id="11" name="Group 3">
              <a:extLst>
                <a:ext uri="{FF2B5EF4-FFF2-40B4-BE49-F238E27FC236}">
                  <a16:creationId xmlns:a16="http://schemas.microsoft.com/office/drawing/2014/main" id="{B6E6BCFE-809D-4461-82AA-CE6B2B8F1A40}"/>
                </a:ext>
              </a:extLst>
            </p:cNvPr>
            <p:cNvGrpSpPr>
              <a:grpSpLocks/>
            </p:cNvGrpSpPr>
            <p:nvPr/>
          </p:nvGrpSpPr>
          <p:grpSpPr bwMode="auto">
            <a:xfrm>
              <a:off x="906" y="1062"/>
              <a:ext cx="4422" cy="2784"/>
              <a:chOff x="906" y="1062"/>
              <a:chExt cx="4422" cy="2784"/>
            </a:xfrm>
          </p:grpSpPr>
          <p:sp>
            <p:nvSpPr>
              <p:cNvPr id="15" name="AutoShape 4">
                <a:extLst>
                  <a:ext uri="{FF2B5EF4-FFF2-40B4-BE49-F238E27FC236}">
                    <a16:creationId xmlns:a16="http://schemas.microsoft.com/office/drawing/2014/main" id="{4A0C49CA-CDF3-4D09-AB66-BC0F71F7D72E}"/>
                  </a:ext>
                </a:extLst>
              </p:cNvPr>
              <p:cNvSpPr>
                <a:spLocks noChangeArrowheads="1"/>
              </p:cNvSpPr>
              <p:nvPr/>
            </p:nvSpPr>
            <p:spPr bwMode="auto">
              <a:xfrm>
                <a:off x="906" y="1615"/>
                <a:ext cx="4422" cy="2231"/>
              </a:xfrm>
              <a:prstGeom prst="roundRect">
                <a:avLst>
                  <a:gd name="adj" fmla="val 1096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dirty="0"/>
              </a:p>
            </p:txBody>
          </p:sp>
          <p:sp>
            <p:nvSpPr>
              <p:cNvPr id="16" name="AutoShape 6" descr="Water droplets">
                <a:extLst>
                  <a:ext uri="{FF2B5EF4-FFF2-40B4-BE49-F238E27FC236}">
                    <a16:creationId xmlns:a16="http://schemas.microsoft.com/office/drawing/2014/main" id="{2450F8BA-03B0-46D3-977C-DE0266AF839B}"/>
                  </a:ext>
                </a:extLst>
              </p:cNvPr>
              <p:cNvSpPr>
                <a:spLocks noChangeArrowheads="1"/>
              </p:cNvSpPr>
              <p:nvPr/>
            </p:nvSpPr>
            <p:spPr bwMode="auto">
              <a:xfrm>
                <a:off x="2138" y="1774"/>
                <a:ext cx="1812" cy="1381"/>
              </a:xfrm>
              <a:prstGeom prst="roundRect">
                <a:avLst>
                  <a:gd name="adj" fmla="val 16667"/>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7" name="AutoShape 7">
                <a:extLst>
                  <a:ext uri="{FF2B5EF4-FFF2-40B4-BE49-F238E27FC236}">
                    <a16:creationId xmlns:a16="http://schemas.microsoft.com/office/drawing/2014/main" id="{586D94AB-74CD-4402-84A8-ADEF807AC7DD}"/>
                  </a:ext>
                </a:extLst>
              </p:cNvPr>
              <p:cNvSpPr>
                <a:spLocks noChangeArrowheads="1"/>
              </p:cNvSpPr>
              <p:nvPr/>
            </p:nvSpPr>
            <p:spPr bwMode="auto">
              <a:xfrm>
                <a:off x="1066" y="1668"/>
                <a:ext cx="959" cy="692"/>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Work</a:t>
                </a:r>
              </a:p>
              <a:p>
                <a:pPr algn="ctr" defTabSz="687439">
                  <a:defRPr/>
                </a:pPr>
                <a:r>
                  <a:rPr lang="en-US" sz="1694" b="1" dirty="0">
                    <a:effectLst>
                      <a:outerShdw blurRad="38100" dist="38100" dir="2700000" algn="tl">
                        <a:srgbClr val="000000"/>
                      </a:outerShdw>
                    </a:effectLst>
                    <a:latin typeface="Arial" charset="0"/>
                  </a:rPr>
                  <a:t>Files</a:t>
                </a:r>
              </a:p>
            </p:txBody>
          </p:sp>
          <p:sp>
            <p:nvSpPr>
              <p:cNvPr id="18" name="Text Box 8">
                <a:extLst>
                  <a:ext uri="{FF2B5EF4-FFF2-40B4-BE49-F238E27FC236}">
                    <a16:creationId xmlns:a16="http://schemas.microsoft.com/office/drawing/2014/main" id="{12237A9C-7F5D-4744-A8B6-BE95CF92BD05}"/>
                  </a:ext>
                </a:extLst>
              </p:cNvPr>
              <p:cNvSpPr txBox="1">
                <a:spLocks noChangeArrowheads="1"/>
              </p:cNvSpPr>
              <p:nvPr/>
            </p:nvSpPr>
            <p:spPr bwMode="auto">
              <a:xfrm>
                <a:off x="2174" y="2890"/>
                <a:ext cx="166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a:solidFill>
                      <a:srgbClr val="006666"/>
                    </a:solidFill>
                  </a:rPr>
                  <a:t>Buffer   Pool</a:t>
                </a:r>
              </a:p>
            </p:txBody>
          </p:sp>
          <p:sp>
            <p:nvSpPr>
              <p:cNvPr id="19" name="AutoShape 9">
                <a:extLst>
                  <a:ext uri="{FF2B5EF4-FFF2-40B4-BE49-F238E27FC236}">
                    <a16:creationId xmlns:a16="http://schemas.microsoft.com/office/drawing/2014/main" id="{2B7D2E20-42FC-4352-99F4-3935D1A2371B}"/>
                  </a:ext>
                </a:extLst>
              </p:cNvPr>
              <p:cNvSpPr>
                <a:spLocks noChangeArrowheads="1"/>
              </p:cNvSpPr>
              <p:nvPr/>
            </p:nvSpPr>
            <p:spPr bwMode="auto">
              <a:xfrm>
                <a:off x="3047" y="1062"/>
                <a:ext cx="1046" cy="487"/>
              </a:xfrm>
              <a:prstGeom prst="downArrowCallout">
                <a:avLst>
                  <a:gd name="adj1" fmla="val 57726"/>
                  <a:gd name="adj2" fmla="val 57726"/>
                  <a:gd name="adj3" fmla="val 16667"/>
                  <a:gd name="adj4" fmla="val 66667"/>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7" tIns="34348" rIns="68697" bIns="34348"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SQL</a:t>
                </a:r>
              </a:p>
            </p:txBody>
          </p:sp>
          <p:sp>
            <p:nvSpPr>
              <p:cNvPr id="20" name="Oval 10">
                <a:extLst>
                  <a:ext uri="{FF2B5EF4-FFF2-40B4-BE49-F238E27FC236}">
                    <a16:creationId xmlns:a16="http://schemas.microsoft.com/office/drawing/2014/main" id="{9E3FB541-5DC6-4947-B09F-C91EBFD6348A}"/>
                  </a:ext>
                </a:extLst>
              </p:cNvPr>
              <p:cNvSpPr>
                <a:spLocks noChangeArrowheads="1"/>
              </p:cNvSpPr>
              <p:nvPr/>
            </p:nvSpPr>
            <p:spPr bwMode="auto">
              <a:xfrm>
                <a:off x="4421" y="2455"/>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nvGrpSpPr>
              <p:cNvPr id="21" name="Group 11">
                <a:extLst>
                  <a:ext uri="{FF2B5EF4-FFF2-40B4-BE49-F238E27FC236}">
                    <a16:creationId xmlns:a16="http://schemas.microsoft.com/office/drawing/2014/main" id="{39F7628F-7B35-49A9-8AEE-25A39F6F6E2D}"/>
                  </a:ext>
                </a:extLst>
              </p:cNvPr>
              <p:cNvGrpSpPr>
                <a:grpSpLocks/>
              </p:cNvGrpSpPr>
              <p:nvPr/>
            </p:nvGrpSpPr>
            <p:grpSpPr bwMode="auto">
              <a:xfrm>
                <a:off x="4489" y="2304"/>
                <a:ext cx="134" cy="208"/>
                <a:chOff x="4646" y="2400"/>
                <a:chExt cx="121" cy="187"/>
              </a:xfrm>
            </p:grpSpPr>
            <p:sp>
              <p:nvSpPr>
                <p:cNvPr id="23" name="Rectangle 12">
                  <a:extLst>
                    <a:ext uri="{FF2B5EF4-FFF2-40B4-BE49-F238E27FC236}">
                      <a16:creationId xmlns:a16="http://schemas.microsoft.com/office/drawing/2014/main" id="{D1281494-0E2C-40DC-9384-9B9EE079FF88}"/>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4" name="AutoShape 13">
                  <a:extLst>
                    <a:ext uri="{FF2B5EF4-FFF2-40B4-BE49-F238E27FC236}">
                      <a16:creationId xmlns:a16="http://schemas.microsoft.com/office/drawing/2014/main" id="{A1428C6E-DF4D-4143-9582-962475EDAB75}"/>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2" name="AutoShape 14">
                <a:extLst>
                  <a:ext uri="{FF2B5EF4-FFF2-40B4-BE49-F238E27FC236}">
                    <a16:creationId xmlns:a16="http://schemas.microsoft.com/office/drawing/2014/main" id="{48FE8F9A-D035-4C23-A101-FD60711A9F90}"/>
                  </a:ext>
                </a:extLst>
              </p:cNvPr>
              <p:cNvSpPr>
                <a:spLocks noChangeArrowheads="1"/>
              </p:cNvSpPr>
              <p:nvPr/>
            </p:nvSpPr>
            <p:spPr bwMode="auto">
              <a:xfrm>
                <a:off x="4076" y="1721"/>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Catalog</a:t>
                </a:r>
              </a:p>
            </p:txBody>
          </p:sp>
        </p:grpSp>
        <p:sp>
          <p:nvSpPr>
            <p:cNvPr id="12" name="AutoShape 15">
              <a:extLst>
                <a:ext uri="{FF2B5EF4-FFF2-40B4-BE49-F238E27FC236}">
                  <a16:creationId xmlns:a16="http://schemas.microsoft.com/office/drawing/2014/main" id="{59427E25-9D41-4AEE-AE00-7F76C619BC69}"/>
                </a:ext>
              </a:extLst>
            </p:cNvPr>
            <p:cNvSpPr>
              <a:spLocks noChangeArrowheads="1"/>
            </p:cNvSpPr>
            <p:nvPr/>
          </p:nvSpPr>
          <p:spPr bwMode="auto">
            <a:xfrm>
              <a:off x="2038" y="4005"/>
              <a:ext cx="959" cy="497"/>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Data</a:t>
              </a:r>
            </a:p>
          </p:txBody>
        </p:sp>
        <p:sp>
          <p:nvSpPr>
            <p:cNvPr id="13" name="Oval 16">
              <a:extLst>
                <a:ext uri="{FF2B5EF4-FFF2-40B4-BE49-F238E27FC236}">
                  <a16:creationId xmlns:a16="http://schemas.microsoft.com/office/drawing/2014/main" id="{B2F2FBE2-E8DD-4A59-B593-690E0021EC09}"/>
                </a:ext>
              </a:extLst>
            </p:cNvPr>
            <p:cNvSpPr>
              <a:spLocks noChangeArrowheads="1"/>
            </p:cNvSpPr>
            <p:nvPr/>
          </p:nvSpPr>
          <p:spPr bwMode="auto">
            <a:xfrm>
              <a:off x="2383" y="4021"/>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4" name="Line 17">
              <a:extLst>
                <a:ext uri="{FF2B5EF4-FFF2-40B4-BE49-F238E27FC236}">
                  <a16:creationId xmlns:a16="http://schemas.microsoft.com/office/drawing/2014/main" id="{60D425C9-9787-4695-9FB6-7900EDCE30BF}"/>
                </a:ext>
              </a:extLst>
            </p:cNvPr>
            <p:cNvSpPr>
              <a:spLocks noChangeShapeType="1"/>
            </p:cNvSpPr>
            <p:nvPr/>
          </p:nvSpPr>
          <p:spPr bwMode="auto">
            <a:xfrm rot="16200000" flipH="1">
              <a:off x="2365" y="3892"/>
              <a:ext cx="306" cy="1"/>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sz="1220"/>
            </a:p>
          </p:txBody>
        </p:sp>
      </p:grpSp>
      <p:sp>
        <p:nvSpPr>
          <p:cNvPr id="25" name="Line 21">
            <a:extLst>
              <a:ext uri="{FF2B5EF4-FFF2-40B4-BE49-F238E27FC236}">
                <a16:creationId xmlns:a16="http://schemas.microsoft.com/office/drawing/2014/main" id="{C0D81C06-3EB4-4089-B2EA-C444220B0750}"/>
              </a:ext>
            </a:extLst>
          </p:cNvPr>
          <p:cNvSpPr>
            <a:spLocks noChangeShapeType="1"/>
          </p:cNvSpPr>
          <p:nvPr/>
        </p:nvSpPr>
        <p:spPr bwMode="auto">
          <a:xfrm rot="10800000" flipH="1">
            <a:off x="5027073" y="2290424"/>
            <a:ext cx="515319" cy="1075"/>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6" name="AutoShape 40">
            <a:extLst>
              <a:ext uri="{FF2B5EF4-FFF2-40B4-BE49-F238E27FC236}">
                <a16:creationId xmlns:a16="http://schemas.microsoft.com/office/drawing/2014/main" id="{FABFA186-DF10-444B-8735-0200F01A5271}"/>
              </a:ext>
            </a:extLst>
          </p:cNvPr>
          <p:cNvSpPr>
            <a:spLocks noChangeArrowheads="1"/>
          </p:cNvSpPr>
          <p:nvPr/>
        </p:nvSpPr>
        <p:spPr bwMode="auto">
          <a:xfrm>
            <a:off x="5518723" y="1948312"/>
            <a:ext cx="1031712" cy="643341"/>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Catalog</a:t>
            </a:r>
          </a:p>
        </p:txBody>
      </p:sp>
      <p:sp>
        <p:nvSpPr>
          <p:cNvPr id="27" name="Rectangle 13">
            <a:extLst>
              <a:ext uri="{FF2B5EF4-FFF2-40B4-BE49-F238E27FC236}">
                <a16:creationId xmlns:a16="http://schemas.microsoft.com/office/drawing/2014/main" id="{B1999A1F-8EC6-490C-B01C-7E84F2E9DB19}"/>
              </a:ext>
            </a:extLst>
          </p:cNvPr>
          <p:cNvSpPr>
            <a:spLocks noChangeArrowheads="1"/>
          </p:cNvSpPr>
          <p:nvPr/>
        </p:nvSpPr>
        <p:spPr bwMode="auto">
          <a:xfrm>
            <a:off x="5649973" y="2421673"/>
            <a:ext cx="759530" cy="139857"/>
          </a:xfrm>
          <a:prstGeom prst="rect">
            <a:avLst/>
          </a:prstGeom>
          <a:solidFill>
            <a:srgbClr val="E4005C">
              <a:alpha val="70195"/>
            </a:srgbClr>
          </a:solidFill>
          <a:ln w="9525" algn="ctr">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Meta Data</a:t>
            </a:r>
          </a:p>
        </p:txBody>
      </p:sp>
      <p:cxnSp>
        <p:nvCxnSpPr>
          <p:cNvPr id="28" name="AutoShape 33">
            <a:extLst>
              <a:ext uri="{FF2B5EF4-FFF2-40B4-BE49-F238E27FC236}">
                <a16:creationId xmlns:a16="http://schemas.microsoft.com/office/drawing/2014/main" id="{99046113-88DD-4DF7-88C2-10E0D3A501B7}"/>
              </a:ext>
            </a:extLst>
          </p:cNvPr>
          <p:cNvCxnSpPr>
            <a:cxnSpLocks noChangeShapeType="1"/>
          </p:cNvCxnSpPr>
          <p:nvPr/>
        </p:nvCxnSpPr>
        <p:spPr bwMode="auto">
          <a:xfrm flipH="1">
            <a:off x="5063756" y="1763270"/>
            <a:ext cx="1" cy="658403"/>
          </a:xfrm>
          <a:prstGeom prst="straightConnector1">
            <a:avLst/>
          </a:prstGeom>
          <a:noFill/>
          <a:ln w="82550">
            <a:solidFill>
              <a:srgbClr val="FF9900"/>
            </a:solidFill>
            <a:round/>
            <a:headEnd/>
            <a:tailEnd type="triangle" w="med" len="sm"/>
          </a:ln>
          <a:effectLst>
            <a:outerShdw dist="35921" dir="2700000" algn="ctr" rotWithShape="0">
              <a:srgbClr val="000000"/>
            </a:outerShdw>
          </a:effectLst>
          <a:extLst>
            <a:ext uri="{909E8E84-426E-40DD-AFC4-6F175D3DCCD1}">
              <a14:hiddenFill xmlns:a14="http://schemas.microsoft.com/office/drawing/2010/main">
                <a:noFill/>
              </a14:hiddenFill>
            </a:ext>
          </a:extLst>
        </p:spPr>
      </p:cxnSp>
      <p:sp>
        <p:nvSpPr>
          <p:cNvPr id="29" name="TextBox 28">
            <a:extLst>
              <a:ext uri="{FF2B5EF4-FFF2-40B4-BE49-F238E27FC236}">
                <a16:creationId xmlns:a16="http://schemas.microsoft.com/office/drawing/2014/main" id="{14D9DDB9-3E60-42DE-BBA9-1B9314332721}"/>
              </a:ext>
            </a:extLst>
          </p:cNvPr>
          <p:cNvSpPr txBox="1"/>
          <p:nvPr/>
        </p:nvSpPr>
        <p:spPr>
          <a:xfrm>
            <a:off x="7014753" y="1547446"/>
            <a:ext cx="2149371" cy="369332"/>
          </a:xfrm>
          <a:prstGeom prst="rect">
            <a:avLst/>
          </a:prstGeom>
          <a:noFill/>
        </p:spPr>
        <p:txBody>
          <a:bodyPr wrap="none" rtlCol="0">
            <a:spAutoFit/>
          </a:bodyPr>
          <a:lstStyle/>
          <a:p>
            <a:r>
              <a:rPr lang="en-US" dirty="0"/>
              <a:t>Stored in the Catalog</a:t>
            </a:r>
          </a:p>
        </p:txBody>
      </p:sp>
      <p:sp>
        <p:nvSpPr>
          <p:cNvPr id="30" name="Rectangle 14">
            <a:extLst>
              <a:ext uri="{FF2B5EF4-FFF2-40B4-BE49-F238E27FC236}">
                <a16:creationId xmlns:a16="http://schemas.microsoft.com/office/drawing/2014/main" id="{5CD3A2E4-F170-48A5-AEE1-38DFC608DE3F}"/>
              </a:ext>
            </a:extLst>
          </p:cNvPr>
          <p:cNvSpPr>
            <a:spLocks noChangeArrowheads="1"/>
          </p:cNvSpPr>
          <p:nvPr/>
        </p:nvSpPr>
        <p:spPr bwMode="auto">
          <a:xfrm>
            <a:off x="4623640" y="1952615"/>
            <a:ext cx="676691" cy="152767"/>
          </a:xfrm>
          <a:prstGeom prst="rect">
            <a:avLst/>
          </a:prstGeom>
          <a:solidFill>
            <a:srgbClr val="C58BF9">
              <a:alpha val="70195"/>
            </a:srgbClr>
          </a:solidFill>
          <a:ln w="9525">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b="1" dirty="0">
                <a:solidFill>
                  <a:srgbClr val="000000"/>
                </a:solidFill>
              </a:rPr>
              <a:t>Optimizer</a:t>
            </a:r>
          </a:p>
        </p:txBody>
      </p:sp>
      <p:sp>
        <p:nvSpPr>
          <p:cNvPr id="31" name="TextBox 30">
            <a:extLst>
              <a:ext uri="{FF2B5EF4-FFF2-40B4-BE49-F238E27FC236}">
                <a16:creationId xmlns:a16="http://schemas.microsoft.com/office/drawing/2014/main" id="{80C02216-83CA-4BF6-B7D2-0D080778B29A}"/>
              </a:ext>
            </a:extLst>
          </p:cNvPr>
          <p:cNvSpPr txBox="1"/>
          <p:nvPr/>
        </p:nvSpPr>
        <p:spPr>
          <a:xfrm>
            <a:off x="3869408" y="3544917"/>
            <a:ext cx="3511793" cy="646331"/>
          </a:xfrm>
          <a:prstGeom prst="rect">
            <a:avLst/>
          </a:prstGeom>
          <a:noFill/>
        </p:spPr>
        <p:txBody>
          <a:bodyPr wrap="square" rtlCol="0">
            <a:spAutoFit/>
          </a:bodyPr>
          <a:lstStyle/>
          <a:p>
            <a:r>
              <a:rPr lang="en-US" dirty="0"/>
              <a:t>Optimizer reads all information needed to calculate cost $</a:t>
            </a:r>
          </a:p>
        </p:txBody>
      </p:sp>
    </p:spTree>
    <p:extLst>
      <p:ext uri="{BB962C8B-B14F-4D97-AF65-F5344CB8AC3E}">
        <p14:creationId xmlns:p14="http://schemas.microsoft.com/office/powerpoint/2010/main" val="203934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10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CDEBB3-210B-4F72-8F50-A673E36F5546}"/>
              </a:ext>
            </a:extLst>
          </p:cNvPr>
          <p:cNvSpPr>
            <a:spLocks noGrp="1"/>
          </p:cNvSpPr>
          <p:nvPr>
            <p:ph idx="1"/>
          </p:nvPr>
        </p:nvSpPr>
        <p:spPr/>
        <p:txBody>
          <a:bodyPr/>
          <a:lstStyle/>
          <a:p>
            <a:endParaRPr lang="en-US"/>
          </a:p>
        </p:txBody>
      </p:sp>
      <p:sp>
        <p:nvSpPr>
          <p:cNvPr id="4" name="Title 1">
            <a:extLst>
              <a:ext uri="{FF2B5EF4-FFF2-40B4-BE49-F238E27FC236}">
                <a16:creationId xmlns:a16="http://schemas.microsoft.com/office/drawing/2014/main" id="{0233C744-973A-4060-BAD0-0BEE5172B670}"/>
              </a:ext>
            </a:extLst>
          </p:cNvPr>
          <p:cNvSpPr txBox="1">
            <a:spLocks/>
          </p:cNvSpPr>
          <p:nvPr/>
        </p:nvSpPr>
        <p:spPr>
          <a:xfrm>
            <a:off x="365761" y="525132"/>
            <a:ext cx="8412480" cy="68570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dirty="0"/>
              <a:t>Static SQL Access Plans Stored in Directory</a:t>
            </a:r>
          </a:p>
        </p:txBody>
      </p:sp>
      <p:sp>
        <p:nvSpPr>
          <p:cNvPr id="5" name="AutoShape 40">
            <a:extLst>
              <a:ext uri="{FF2B5EF4-FFF2-40B4-BE49-F238E27FC236}">
                <a16:creationId xmlns:a16="http://schemas.microsoft.com/office/drawing/2014/main" id="{46E6B745-DA2A-45E6-A3B5-66386855F373}"/>
              </a:ext>
            </a:extLst>
          </p:cNvPr>
          <p:cNvSpPr>
            <a:spLocks noChangeArrowheads="1"/>
          </p:cNvSpPr>
          <p:nvPr/>
        </p:nvSpPr>
        <p:spPr bwMode="auto">
          <a:xfrm>
            <a:off x="5518723" y="1948312"/>
            <a:ext cx="1031712" cy="643341"/>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Catalog</a:t>
            </a:r>
          </a:p>
        </p:txBody>
      </p:sp>
      <p:sp>
        <p:nvSpPr>
          <p:cNvPr id="6" name="Rectangle 13">
            <a:extLst>
              <a:ext uri="{FF2B5EF4-FFF2-40B4-BE49-F238E27FC236}">
                <a16:creationId xmlns:a16="http://schemas.microsoft.com/office/drawing/2014/main" id="{3810811D-44BA-429E-80C1-20B004E06B6C}"/>
              </a:ext>
            </a:extLst>
          </p:cNvPr>
          <p:cNvSpPr>
            <a:spLocks noChangeArrowheads="1"/>
          </p:cNvSpPr>
          <p:nvPr/>
        </p:nvSpPr>
        <p:spPr bwMode="auto">
          <a:xfrm>
            <a:off x="5649973" y="2421673"/>
            <a:ext cx="759530" cy="139857"/>
          </a:xfrm>
          <a:prstGeom prst="rect">
            <a:avLst/>
          </a:prstGeom>
          <a:solidFill>
            <a:srgbClr val="E4005C">
              <a:alpha val="70195"/>
            </a:srgbClr>
          </a:solidFill>
          <a:ln w="9525" algn="ctr">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Meta Data</a:t>
            </a:r>
          </a:p>
        </p:txBody>
      </p:sp>
      <p:sp>
        <p:nvSpPr>
          <p:cNvPr id="7" name="AutoShape 40">
            <a:extLst>
              <a:ext uri="{FF2B5EF4-FFF2-40B4-BE49-F238E27FC236}">
                <a16:creationId xmlns:a16="http://schemas.microsoft.com/office/drawing/2014/main" id="{310D3DEA-D653-450F-85A0-389D9FA9BF8A}"/>
              </a:ext>
            </a:extLst>
          </p:cNvPr>
          <p:cNvSpPr>
            <a:spLocks noChangeArrowheads="1"/>
          </p:cNvSpPr>
          <p:nvPr/>
        </p:nvSpPr>
        <p:spPr bwMode="auto">
          <a:xfrm>
            <a:off x="5671123" y="2100712"/>
            <a:ext cx="1031712" cy="643341"/>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Catalog</a:t>
            </a:r>
          </a:p>
        </p:txBody>
      </p:sp>
      <p:sp>
        <p:nvSpPr>
          <p:cNvPr id="8" name="Rectangle 13">
            <a:extLst>
              <a:ext uri="{FF2B5EF4-FFF2-40B4-BE49-F238E27FC236}">
                <a16:creationId xmlns:a16="http://schemas.microsoft.com/office/drawing/2014/main" id="{5694D771-9A60-4F36-B26E-E3F68AEA5468}"/>
              </a:ext>
            </a:extLst>
          </p:cNvPr>
          <p:cNvSpPr>
            <a:spLocks noChangeArrowheads="1"/>
          </p:cNvSpPr>
          <p:nvPr/>
        </p:nvSpPr>
        <p:spPr bwMode="auto">
          <a:xfrm>
            <a:off x="5802373" y="2574073"/>
            <a:ext cx="759530" cy="139857"/>
          </a:xfrm>
          <a:prstGeom prst="rect">
            <a:avLst/>
          </a:prstGeom>
          <a:solidFill>
            <a:srgbClr val="E4005C">
              <a:alpha val="70195"/>
            </a:srgbClr>
          </a:solidFill>
          <a:ln w="9525" algn="ctr">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Meta Data</a:t>
            </a:r>
          </a:p>
        </p:txBody>
      </p:sp>
      <p:grpSp>
        <p:nvGrpSpPr>
          <p:cNvPr id="9" name="Group 2">
            <a:extLst>
              <a:ext uri="{FF2B5EF4-FFF2-40B4-BE49-F238E27FC236}">
                <a16:creationId xmlns:a16="http://schemas.microsoft.com/office/drawing/2014/main" id="{55FF14FF-3AB7-4520-B896-F8900C28D615}"/>
              </a:ext>
            </a:extLst>
          </p:cNvPr>
          <p:cNvGrpSpPr>
            <a:grpSpLocks/>
          </p:cNvGrpSpPr>
          <p:nvPr/>
        </p:nvGrpSpPr>
        <p:grpSpPr bwMode="auto">
          <a:xfrm>
            <a:off x="2107294" y="1239345"/>
            <a:ext cx="4907459" cy="3700825"/>
            <a:chOff x="906" y="1062"/>
            <a:chExt cx="4422" cy="3440"/>
          </a:xfrm>
        </p:grpSpPr>
        <p:grpSp>
          <p:nvGrpSpPr>
            <p:cNvPr id="10" name="Group 3">
              <a:extLst>
                <a:ext uri="{FF2B5EF4-FFF2-40B4-BE49-F238E27FC236}">
                  <a16:creationId xmlns:a16="http://schemas.microsoft.com/office/drawing/2014/main" id="{C88DE9CF-59C2-4D7B-AA33-F1715C9D6850}"/>
                </a:ext>
              </a:extLst>
            </p:cNvPr>
            <p:cNvGrpSpPr>
              <a:grpSpLocks/>
            </p:cNvGrpSpPr>
            <p:nvPr/>
          </p:nvGrpSpPr>
          <p:grpSpPr bwMode="auto">
            <a:xfrm>
              <a:off x="906" y="1062"/>
              <a:ext cx="4422" cy="2784"/>
              <a:chOff x="906" y="1062"/>
              <a:chExt cx="4422" cy="2784"/>
            </a:xfrm>
          </p:grpSpPr>
          <p:sp>
            <p:nvSpPr>
              <p:cNvPr id="14" name="AutoShape 4">
                <a:extLst>
                  <a:ext uri="{FF2B5EF4-FFF2-40B4-BE49-F238E27FC236}">
                    <a16:creationId xmlns:a16="http://schemas.microsoft.com/office/drawing/2014/main" id="{CDD60EA9-387C-41D1-8EEB-40E97A95E906}"/>
                  </a:ext>
                </a:extLst>
              </p:cNvPr>
              <p:cNvSpPr>
                <a:spLocks noChangeArrowheads="1"/>
              </p:cNvSpPr>
              <p:nvPr/>
            </p:nvSpPr>
            <p:spPr bwMode="auto">
              <a:xfrm>
                <a:off x="906" y="1615"/>
                <a:ext cx="4422" cy="2231"/>
              </a:xfrm>
              <a:prstGeom prst="roundRect">
                <a:avLst>
                  <a:gd name="adj" fmla="val 1096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dirty="0"/>
              </a:p>
            </p:txBody>
          </p:sp>
          <p:sp>
            <p:nvSpPr>
              <p:cNvPr id="15" name="AutoShape 6" descr="Water droplets">
                <a:extLst>
                  <a:ext uri="{FF2B5EF4-FFF2-40B4-BE49-F238E27FC236}">
                    <a16:creationId xmlns:a16="http://schemas.microsoft.com/office/drawing/2014/main" id="{E0CB37F6-81C2-4C18-A223-58FA96765549}"/>
                  </a:ext>
                </a:extLst>
              </p:cNvPr>
              <p:cNvSpPr>
                <a:spLocks noChangeArrowheads="1"/>
              </p:cNvSpPr>
              <p:nvPr/>
            </p:nvSpPr>
            <p:spPr bwMode="auto">
              <a:xfrm>
                <a:off x="2138" y="1774"/>
                <a:ext cx="1812" cy="1381"/>
              </a:xfrm>
              <a:prstGeom prst="roundRect">
                <a:avLst>
                  <a:gd name="adj" fmla="val 16667"/>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6" name="AutoShape 7">
                <a:extLst>
                  <a:ext uri="{FF2B5EF4-FFF2-40B4-BE49-F238E27FC236}">
                    <a16:creationId xmlns:a16="http://schemas.microsoft.com/office/drawing/2014/main" id="{DD365B78-BA83-4A9B-B239-309666A347BB}"/>
                  </a:ext>
                </a:extLst>
              </p:cNvPr>
              <p:cNvSpPr>
                <a:spLocks noChangeArrowheads="1"/>
              </p:cNvSpPr>
              <p:nvPr/>
            </p:nvSpPr>
            <p:spPr bwMode="auto">
              <a:xfrm>
                <a:off x="1066" y="1668"/>
                <a:ext cx="959" cy="692"/>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Work</a:t>
                </a:r>
              </a:p>
              <a:p>
                <a:pPr algn="ctr" defTabSz="687439">
                  <a:defRPr/>
                </a:pPr>
                <a:r>
                  <a:rPr lang="en-US" sz="1694" b="1" dirty="0">
                    <a:effectLst>
                      <a:outerShdw blurRad="38100" dist="38100" dir="2700000" algn="tl">
                        <a:srgbClr val="000000"/>
                      </a:outerShdw>
                    </a:effectLst>
                    <a:latin typeface="Arial" charset="0"/>
                  </a:rPr>
                  <a:t>Files</a:t>
                </a:r>
              </a:p>
            </p:txBody>
          </p:sp>
          <p:sp>
            <p:nvSpPr>
              <p:cNvPr id="17" name="Text Box 8">
                <a:extLst>
                  <a:ext uri="{FF2B5EF4-FFF2-40B4-BE49-F238E27FC236}">
                    <a16:creationId xmlns:a16="http://schemas.microsoft.com/office/drawing/2014/main" id="{198D2C5A-E740-4F7A-BAF8-61DB7F1940DD}"/>
                  </a:ext>
                </a:extLst>
              </p:cNvPr>
              <p:cNvSpPr txBox="1">
                <a:spLocks noChangeArrowheads="1"/>
              </p:cNvSpPr>
              <p:nvPr/>
            </p:nvSpPr>
            <p:spPr bwMode="auto">
              <a:xfrm>
                <a:off x="2174" y="2890"/>
                <a:ext cx="166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97" tIns="34348" rIns="68697" bIns="34348">
                <a:spAutoFit/>
              </a:bodyP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830" b="1">
                    <a:solidFill>
                      <a:srgbClr val="006666"/>
                    </a:solidFill>
                  </a:rPr>
                  <a:t>Buffer   Pool</a:t>
                </a:r>
              </a:p>
            </p:txBody>
          </p:sp>
          <p:sp>
            <p:nvSpPr>
              <p:cNvPr id="18" name="AutoShape 9">
                <a:extLst>
                  <a:ext uri="{FF2B5EF4-FFF2-40B4-BE49-F238E27FC236}">
                    <a16:creationId xmlns:a16="http://schemas.microsoft.com/office/drawing/2014/main" id="{6FD28680-962D-4CB5-99D7-D304B9095DB0}"/>
                  </a:ext>
                </a:extLst>
              </p:cNvPr>
              <p:cNvSpPr>
                <a:spLocks noChangeArrowheads="1"/>
              </p:cNvSpPr>
              <p:nvPr/>
            </p:nvSpPr>
            <p:spPr bwMode="auto">
              <a:xfrm>
                <a:off x="3047" y="1062"/>
                <a:ext cx="1046" cy="487"/>
              </a:xfrm>
              <a:prstGeom prst="downArrowCallout">
                <a:avLst>
                  <a:gd name="adj1" fmla="val 57726"/>
                  <a:gd name="adj2" fmla="val 57726"/>
                  <a:gd name="adj3" fmla="val 16667"/>
                  <a:gd name="adj4" fmla="val 66667"/>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7" tIns="34348" rIns="68697" bIns="34348"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SQL</a:t>
                </a:r>
              </a:p>
            </p:txBody>
          </p:sp>
          <p:sp>
            <p:nvSpPr>
              <p:cNvPr id="19" name="Oval 10">
                <a:extLst>
                  <a:ext uri="{FF2B5EF4-FFF2-40B4-BE49-F238E27FC236}">
                    <a16:creationId xmlns:a16="http://schemas.microsoft.com/office/drawing/2014/main" id="{F8D500F9-AD2A-4FE6-9580-2C91D2DDC18A}"/>
                  </a:ext>
                </a:extLst>
              </p:cNvPr>
              <p:cNvSpPr>
                <a:spLocks noChangeArrowheads="1"/>
              </p:cNvSpPr>
              <p:nvPr/>
            </p:nvSpPr>
            <p:spPr bwMode="auto">
              <a:xfrm>
                <a:off x="4421" y="2455"/>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nvGrpSpPr>
              <p:cNvPr id="20" name="Group 11">
                <a:extLst>
                  <a:ext uri="{FF2B5EF4-FFF2-40B4-BE49-F238E27FC236}">
                    <a16:creationId xmlns:a16="http://schemas.microsoft.com/office/drawing/2014/main" id="{3F6C4560-12A4-4113-95EA-84C3EE4BAE27}"/>
                  </a:ext>
                </a:extLst>
              </p:cNvPr>
              <p:cNvGrpSpPr>
                <a:grpSpLocks/>
              </p:cNvGrpSpPr>
              <p:nvPr/>
            </p:nvGrpSpPr>
            <p:grpSpPr bwMode="auto">
              <a:xfrm>
                <a:off x="4489" y="2291"/>
                <a:ext cx="134" cy="207"/>
                <a:chOff x="4646" y="2400"/>
                <a:chExt cx="121" cy="187"/>
              </a:xfrm>
            </p:grpSpPr>
            <p:sp>
              <p:nvSpPr>
                <p:cNvPr id="22" name="Rectangle 12">
                  <a:extLst>
                    <a:ext uri="{FF2B5EF4-FFF2-40B4-BE49-F238E27FC236}">
                      <a16:creationId xmlns:a16="http://schemas.microsoft.com/office/drawing/2014/main" id="{67A1D545-FB54-444B-9E22-5F835E078094}"/>
                    </a:ext>
                  </a:extLst>
                </p:cNvPr>
                <p:cNvSpPr>
                  <a:spLocks noChangeArrowheads="1"/>
                </p:cNvSpPr>
                <p:nvPr/>
              </p:nvSpPr>
              <p:spPr bwMode="auto">
                <a:xfrm>
                  <a:off x="4676" y="2400"/>
                  <a:ext cx="61" cy="124"/>
                </a:xfrm>
                <a:prstGeom prst="rect">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23" name="AutoShape 13">
                  <a:extLst>
                    <a:ext uri="{FF2B5EF4-FFF2-40B4-BE49-F238E27FC236}">
                      <a16:creationId xmlns:a16="http://schemas.microsoft.com/office/drawing/2014/main" id="{3FAB3CA5-5D1D-47F8-89D9-AA55036899A9}"/>
                    </a:ext>
                  </a:extLst>
                </p:cNvPr>
                <p:cNvSpPr>
                  <a:spLocks noChangeArrowheads="1"/>
                </p:cNvSpPr>
                <p:nvPr/>
              </p:nvSpPr>
              <p:spPr bwMode="auto">
                <a:xfrm rot="10800000">
                  <a:off x="4646" y="2524"/>
                  <a:ext cx="121" cy="63"/>
                </a:xfrm>
                <a:prstGeom prst="triangle">
                  <a:avLst>
                    <a:gd name="adj" fmla="val 50000"/>
                  </a:avLst>
                </a:prstGeom>
                <a:solidFill>
                  <a:srgbClr val="CC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grpSp>
          <p:sp>
            <p:nvSpPr>
              <p:cNvPr id="21" name="AutoShape 14">
                <a:extLst>
                  <a:ext uri="{FF2B5EF4-FFF2-40B4-BE49-F238E27FC236}">
                    <a16:creationId xmlns:a16="http://schemas.microsoft.com/office/drawing/2014/main" id="{A6979E5A-42CF-4E01-BBB7-56886CCFABC1}"/>
                  </a:ext>
                </a:extLst>
              </p:cNvPr>
              <p:cNvSpPr>
                <a:spLocks noChangeArrowheads="1"/>
              </p:cNvSpPr>
              <p:nvPr/>
            </p:nvSpPr>
            <p:spPr bwMode="auto">
              <a:xfrm>
                <a:off x="4076" y="1721"/>
                <a:ext cx="959" cy="599"/>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Catalog</a:t>
                </a:r>
              </a:p>
            </p:txBody>
          </p:sp>
        </p:grpSp>
        <p:sp>
          <p:nvSpPr>
            <p:cNvPr id="11" name="AutoShape 15">
              <a:extLst>
                <a:ext uri="{FF2B5EF4-FFF2-40B4-BE49-F238E27FC236}">
                  <a16:creationId xmlns:a16="http://schemas.microsoft.com/office/drawing/2014/main" id="{B2028821-99A3-4D88-8A89-CC5135BAE973}"/>
                </a:ext>
              </a:extLst>
            </p:cNvPr>
            <p:cNvSpPr>
              <a:spLocks noChangeArrowheads="1"/>
            </p:cNvSpPr>
            <p:nvPr/>
          </p:nvSpPr>
          <p:spPr bwMode="auto">
            <a:xfrm>
              <a:off x="2038" y="4005"/>
              <a:ext cx="959" cy="497"/>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7" tIns="34348" rIns="68697" bIns="34348" anchor="ctr"/>
            <a:lstStyle/>
            <a:p>
              <a:pPr algn="ctr" defTabSz="687439">
                <a:defRPr/>
              </a:pPr>
              <a:r>
                <a:rPr lang="en-US" sz="1694" b="1" dirty="0">
                  <a:effectLst>
                    <a:outerShdw blurRad="38100" dist="38100" dir="2700000" algn="tl">
                      <a:srgbClr val="000000"/>
                    </a:outerShdw>
                  </a:effectLst>
                  <a:latin typeface="Arial" charset="0"/>
                </a:rPr>
                <a:t>Data</a:t>
              </a:r>
            </a:p>
          </p:txBody>
        </p:sp>
        <p:sp>
          <p:nvSpPr>
            <p:cNvPr id="12" name="Oval 16">
              <a:extLst>
                <a:ext uri="{FF2B5EF4-FFF2-40B4-BE49-F238E27FC236}">
                  <a16:creationId xmlns:a16="http://schemas.microsoft.com/office/drawing/2014/main" id="{56B45B68-7D23-484E-946D-19C0AD0BBF20}"/>
                </a:ext>
              </a:extLst>
            </p:cNvPr>
            <p:cNvSpPr>
              <a:spLocks noChangeArrowheads="1"/>
            </p:cNvSpPr>
            <p:nvPr/>
          </p:nvSpPr>
          <p:spPr bwMode="auto">
            <a:xfrm>
              <a:off x="2383" y="4021"/>
              <a:ext cx="269" cy="68"/>
            </a:xfrm>
            <a:prstGeom prst="ellipse">
              <a:avLst/>
            </a:prstGeom>
            <a:gradFill rotWithShape="0">
              <a:gsLst>
                <a:gs pos="0">
                  <a:srgbClr val="3D3316"/>
                </a:gs>
                <a:gs pos="100000">
                  <a:srgbClr val="E7C155"/>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220"/>
            </a:p>
          </p:txBody>
        </p:sp>
        <p:sp>
          <p:nvSpPr>
            <p:cNvPr id="13" name="Line 17">
              <a:extLst>
                <a:ext uri="{FF2B5EF4-FFF2-40B4-BE49-F238E27FC236}">
                  <a16:creationId xmlns:a16="http://schemas.microsoft.com/office/drawing/2014/main" id="{F5EBBC4E-E22A-4439-8C50-762AE6B90BBC}"/>
                </a:ext>
              </a:extLst>
            </p:cNvPr>
            <p:cNvSpPr>
              <a:spLocks noChangeShapeType="1"/>
            </p:cNvSpPr>
            <p:nvPr/>
          </p:nvSpPr>
          <p:spPr bwMode="auto">
            <a:xfrm rot="16200000" flipH="1">
              <a:off x="2365" y="3892"/>
              <a:ext cx="306" cy="1"/>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anchor="ctr"/>
            <a:lstStyle/>
            <a:p>
              <a:endParaRPr lang="en-US" sz="1220"/>
            </a:p>
          </p:txBody>
        </p:sp>
      </p:grpSp>
      <p:sp>
        <p:nvSpPr>
          <p:cNvPr id="24" name="Line 21">
            <a:extLst>
              <a:ext uri="{FF2B5EF4-FFF2-40B4-BE49-F238E27FC236}">
                <a16:creationId xmlns:a16="http://schemas.microsoft.com/office/drawing/2014/main" id="{E16BCEF4-A1CE-4B36-9052-86C85C0FE13A}"/>
              </a:ext>
            </a:extLst>
          </p:cNvPr>
          <p:cNvSpPr>
            <a:spLocks noChangeShapeType="1"/>
          </p:cNvSpPr>
          <p:nvPr/>
        </p:nvSpPr>
        <p:spPr bwMode="auto">
          <a:xfrm rot="10800000" flipH="1">
            <a:off x="5027073" y="2290424"/>
            <a:ext cx="515319" cy="1075"/>
          </a:xfrm>
          <a:prstGeom prst="line">
            <a:avLst/>
          </a:prstGeom>
          <a:noFill/>
          <a:ln w="88900">
            <a:solidFill>
              <a:srgbClr val="CC0000"/>
            </a:solidFill>
            <a:round/>
            <a:headEnd/>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25" name="AutoShape 40">
            <a:extLst>
              <a:ext uri="{FF2B5EF4-FFF2-40B4-BE49-F238E27FC236}">
                <a16:creationId xmlns:a16="http://schemas.microsoft.com/office/drawing/2014/main" id="{0465AE50-C0BD-4A65-BAB2-09CA82FE48FB}"/>
              </a:ext>
            </a:extLst>
          </p:cNvPr>
          <p:cNvSpPr>
            <a:spLocks noChangeArrowheads="1"/>
          </p:cNvSpPr>
          <p:nvPr/>
        </p:nvSpPr>
        <p:spPr bwMode="auto">
          <a:xfrm>
            <a:off x="5518723" y="1948312"/>
            <a:ext cx="1031712" cy="643341"/>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Catalog</a:t>
            </a:r>
          </a:p>
        </p:txBody>
      </p:sp>
      <p:sp>
        <p:nvSpPr>
          <p:cNvPr id="26" name="Rectangle 13">
            <a:extLst>
              <a:ext uri="{FF2B5EF4-FFF2-40B4-BE49-F238E27FC236}">
                <a16:creationId xmlns:a16="http://schemas.microsoft.com/office/drawing/2014/main" id="{99BE463F-1992-47C9-8A99-22650C7DB1CA}"/>
              </a:ext>
            </a:extLst>
          </p:cNvPr>
          <p:cNvSpPr>
            <a:spLocks noChangeArrowheads="1"/>
          </p:cNvSpPr>
          <p:nvPr/>
        </p:nvSpPr>
        <p:spPr bwMode="auto">
          <a:xfrm>
            <a:off x="5649973" y="2421673"/>
            <a:ext cx="759530" cy="139857"/>
          </a:xfrm>
          <a:prstGeom prst="rect">
            <a:avLst/>
          </a:prstGeom>
          <a:solidFill>
            <a:srgbClr val="E4005C">
              <a:alpha val="70195"/>
            </a:srgbClr>
          </a:solidFill>
          <a:ln w="9525" algn="ctr">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Meta Data</a:t>
            </a:r>
          </a:p>
        </p:txBody>
      </p:sp>
      <p:sp>
        <p:nvSpPr>
          <p:cNvPr id="27" name="Rectangle 14">
            <a:extLst>
              <a:ext uri="{FF2B5EF4-FFF2-40B4-BE49-F238E27FC236}">
                <a16:creationId xmlns:a16="http://schemas.microsoft.com/office/drawing/2014/main" id="{C1521C44-F0E3-4EC1-AF28-1F1562FF9C83}"/>
              </a:ext>
            </a:extLst>
          </p:cNvPr>
          <p:cNvSpPr>
            <a:spLocks noChangeArrowheads="1"/>
          </p:cNvSpPr>
          <p:nvPr/>
        </p:nvSpPr>
        <p:spPr bwMode="auto">
          <a:xfrm>
            <a:off x="4623640" y="1952615"/>
            <a:ext cx="676691" cy="152767"/>
          </a:xfrm>
          <a:prstGeom prst="rect">
            <a:avLst/>
          </a:prstGeom>
          <a:solidFill>
            <a:srgbClr val="C58BF9">
              <a:alpha val="70195"/>
            </a:srgbClr>
          </a:solidFill>
          <a:ln w="9525">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b="1" dirty="0">
                <a:solidFill>
                  <a:srgbClr val="000000"/>
                </a:solidFill>
              </a:rPr>
              <a:t>Optimizer</a:t>
            </a:r>
          </a:p>
        </p:txBody>
      </p:sp>
      <p:cxnSp>
        <p:nvCxnSpPr>
          <p:cNvPr id="28" name="AutoShape 33">
            <a:extLst>
              <a:ext uri="{FF2B5EF4-FFF2-40B4-BE49-F238E27FC236}">
                <a16:creationId xmlns:a16="http://schemas.microsoft.com/office/drawing/2014/main" id="{DA261A5C-5D88-474E-9A56-76573EB30E2E}"/>
              </a:ext>
            </a:extLst>
          </p:cNvPr>
          <p:cNvCxnSpPr>
            <a:cxnSpLocks noChangeShapeType="1"/>
          </p:cNvCxnSpPr>
          <p:nvPr/>
        </p:nvCxnSpPr>
        <p:spPr bwMode="auto">
          <a:xfrm flipH="1">
            <a:off x="5063756" y="1763270"/>
            <a:ext cx="1" cy="658403"/>
          </a:xfrm>
          <a:prstGeom prst="straightConnector1">
            <a:avLst/>
          </a:prstGeom>
          <a:noFill/>
          <a:ln w="82550">
            <a:solidFill>
              <a:srgbClr val="FF9900"/>
            </a:solidFill>
            <a:round/>
            <a:headEnd/>
            <a:tailEnd type="triangle" w="med" len="sm"/>
          </a:ln>
          <a:effectLst>
            <a:outerShdw dist="35921" dir="2700000" algn="ctr" rotWithShape="0">
              <a:srgbClr val="000000"/>
            </a:outerShdw>
          </a:effectLst>
          <a:extLst>
            <a:ext uri="{909E8E84-426E-40DD-AFC4-6F175D3DCCD1}">
              <a14:hiddenFill xmlns:a14="http://schemas.microsoft.com/office/drawing/2010/main">
                <a:noFill/>
              </a14:hiddenFill>
            </a:ext>
          </a:extLst>
        </p:spPr>
      </p:cxnSp>
      <p:sp>
        <p:nvSpPr>
          <p:cNvPr id="29" name="AutoShape 36">
            <a:extLst>
              <a:ext uri="{FF2B5EF4-FFF2-40B4-BE49-F238E27FC236}">
                <a16:creationId xmlns:a16="http://schemas.microsoft.com/office/drawing/2014/main" id="{CD5757AD-7FBD-4B54-8E6E-3F5C9E5E56C8}"/>
              </a:ext>
            </a:extLst>
          </p:cNvPr>
          <p:cNvSpPr>
            <a:spLocks noChangeArrowheads="1"/>
          </p:cNvSpPr>
          <p:nvPr/>
        </p:nvSpPr>
        <p:spPr bwMode="auto">
          <a:xfrm>
            <a:off x="5610877" y="2784224"/>
            <a:ext cx="1031712" cy="64441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Directory</a:t>
            </a:r>
          </a:p>
        </p:txBody>
      </p:sp>
      <p:sp>
        <p:nvSpPr>
          <p:cNvPr id="30" name="Rectangle 7">
            <a:extLst>
              <a:ext uri="{FF2B5EF4-FFF2-40B4-BE49-F238E27FC236}">
                <a16:creationId xmlns:a16="http://schemas.microsoft.com/office/drawing/2014/main" id="{108D7369-D37F-4FE6-AC1D-4001C1C444ED}"/>
              </a:ext>
            </a:extLst>
          </p:cNvPr>
          <p:cNvSpPr>
            <a:spLocks noChangeArrowheads="1"/>
          </p:cNvSpPr>
          <p:nvPr/>
        </p:nvSpPr>
        <p:spPr bwMode="auto">
          <a:xfrm>
            <a:off x="5643151" y="3336257"/>
            <a:ext cx="999438" cy="289396"/>
          </a:xfrm>
          <a:prstGeom prst="rect">
            <a:avLst/>
          </a:prstGeom>
          <a:solidFill>
            <a:srgbClr val="0000FF">
              <a:alpha val="70195"/>
            </a:srgbClr>
          </a:solidFill>
          <a:ln w="9525" algn="ctr">
            <a:solidFill>
              <a:schemeClr val="tx1"/>
            </a:solidFill>
            <a:miter lim="800000"/>
            <a:headEnd/>
            <a:tailEnd/>
          </a:ln>
        </p:spPr>
        <p:txBody>
          <a:bodyPr wrap="none" lIns="68694" tIns="34347" rIns="68694" bIns="34347"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Access Plans</a:t>
            </a:r>
          </a:p>
        </p:txBody>
      </p:sp>
      <p:sp>
        <p:nvSpPr>
          <p:cNvPr id="31" name="TextBox 30">
            <a:extLst>
              <a:ext uri="{FF2B5EF4-FFF2-40B4-BE49-F238E27FC236}">
                <a16:creationId xmlns:a16="http://schemas.microsoft.com/office/drawing/2014/main" id="{8CEB6893-CE34-45B4-B494-50EBD3AE3BC1}"/>
              </a:ext>
            </a:extLst>
          </p:cNvPr>
          <p:cNvSpPr txBox="1"/>
          <p:nvPr/>
        </p:nvSpPr>
        <p:spPr>
          <a:xfrm>
            <a:off x="7130243" y="2367768"/>
            <a:ext cx="1263008" cy="1477328"/>
          </a:xfrm>
          <a:prstGeom prst="rect">
            <a:avLst/>
          </a:prstGeom>
          <a:noFill/>
        </p:spPr>
        <p:txBody>
          <a:bodyPr wrap="square" rtlCol="0">
            <a:spAutoFit/>
          </a:bodyPr>
          <a:lstStyle/>
          <a:p>
            <a:r>
              <a:rPr lang="en-US" dirty="0" err="1">
                <a:solidFill>
                  <a:schemeClr val="bg1"/>
                </a:solidFill>
              </a:rPr>
              <a:t>BINDing</a:t>
            </a:r>
            <a:r>
              <a:rPr lang="en-US" dirty="0">
                <a:solidFill>
                  <a:schemeClr val="bg1"/>
                </a:solidFill>
              </a:rPr>
              <a:t> is what puts the access path in the Directory</a:t>
            </a:r>
          </a:p>
        </p:txBody>
      </p:sp>
      <p:cxnSp>
        <p:nvCxnSpPr>
          <p:cNvPr id="32" name="Straight Arrow Connector 31">
            <a:extLst>
              <a:ext uri="{FF2B5EF4-FFF2-40B4-BE49-F238E27FC236}">
                <a16:creationId xmlns:a16="http://schemas.microsoft.com/office/drawing/2014/main" id="{2E90E162-BE4C-45B8-BDF9-7C353A8A1E30}"/>
              </a:ext>
            </a:extLst>
          </p:cNvPr>
          <p:cNvCxnSpPr/>
          <p:nvPr/>
        </p:nvCxnSpPr>
        <p:spPr>
          <a:xfrm flipH="1">
            <a:off x="6232356" y="2709198"/>
            <a:ext cx="89788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3" name="Connector: Elbow 32">
            <a:extLst>
              <a:ext uri="{FF2B5EF4-FFF2-40B4-BE49-F238E27FC236}">
                <a16:creationId xmlns:a16="http://schemas.microsoft.com/office/drawing/2014/main" id="{07329C88-8F59-4871-B714-B6E76F614CE8}"/>
              </a:ext>
            </a:extLst>
          </p:cNvPr>
          <p:cNvCxnSpPr>
            <a:cxnSpLocks/>
            <a:stCxn id="27" idx="3"/>
            <a:endCxn id="31" idx="0"/>
          </p:cNvCxnSpPr>
          <p:nvPr/>
        </p:nvCxnSpPr>
        <p:spPr>
          <a:xfrm>
            <a:off x="5300331" y="2028999"/>
            <a:ext cx="2461416" cy="338769"/>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511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500"/>
                            </p:stCondLst>
                            <p:childTnLst>
                              <p:par>
                                <p:cTn id="9" presetID="22" presetClass="entr" presetSubtype="1" fill="hold" nodeType="afterEffect">
                                  <p:stCondLst>
                                    <p:cond delay="100"/>
                                  </p:stCondLst>
                                  <p:childTnLst>
                                    <p:set>
                                      <p:cBhvr>
                                        <p:cTn id="10" dur="1" fill="hold">
                                          <p:stCondLst>
                                            <p:cond delay="0"/>
                                          </p:stCondLst>
                                        </p:cTn>
                                        <p:tgtEl>
                                          <p:spTgt spid="28"/>
                                        </p:tgtEl>
                                        <p:attrNameLst>
                                          <p:attrName>style.visibility</p:attrName>
                                        </p:attrNameLst>
                                      </p:cBhvr>
                                      <p:to>
                                        <p:strVal val="visible"/>
                                      </p:to>
                                    </p:set>
                                    <p:animEffect transition="in" filter="wipe(up)">
                                      <p:cBhvr>
                                        <p:cTn id="1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0944D8A-18EB-4BA4-963A-F0DD48849E87}"/>
              </a:ext>
            </a:extLst>
          </p:cNvPr>
          <p:cNvSpPr txBox="1">
            <a:spLocks/>
          </p:cNvSpPr>
          <p:nvPr/>
        </p:nvSpPr>
        <p:spPr>
          <a:xfrm>
            <a:off x="365761" y="742950"/>
            <a:ext cx="8412480" cy="685704"/>
          </a:xfrm>
          <a:prstGeom prst="rect">
            <a:avLst/>
          </a:prstGeom>
        </p:spPr>
        <p:txBody>
          <a:bodyPr vert="horz" lIns="91440" tIns="45720" rIns="91440" bIns="45720" rtlCol="0" anchor="ctr">
            <a:normAutofit fontScale="85000" lnSpcReduction="10000"/>
          </a:bodyPr>
          <a:lstStyle>
            <a:lvl1pPr algn="l" defTabSz="685800" rtl="0" eaLnBrk="1" latinLnBrk="0" hangingPunct="1">
              <a:lnSpc>
                <a:spcPct val="90000"/>
              </a:lnSpc>
              <a:spcBef>
                <a:spcPct val="0"/>
              </a:spcBef>
              <a:buNone/>
              <a:defRPr sz="3300" kern="1200">
                <a:solidFill>
                  <a:schemeClr val="bg1"/>
                </a:solidFill>
                <a:latin typeface="+mj-lt"/>
                <a:ea typeface="+mj-ea"/>
                <a:cs typeface="+mj-cs"/>
              </a:defRPr>
            </a:lvl1pPr>
          </a:lstStyle>
          <a:p>
            <a:r>
              <a:rPr lang="en-US"/>
              <a:t>Dynamic SQL is stored in the Dynamic Statement Cache</a:t>
            </a:r>
            <a:endParaRPr lang="en-US" dirty="0"/>
          </a:p>
        </p:txBody>
      </p:sp>
      <p:sp>
        <p:nvSpPr>
          <p:cNvPr id="5" name="AutoShape 9">
            <a:extLst>
              <a:ext uri="{FF2B5EF4-FFF2-40B4-BE49-F238E27FC236}">
                <a16:creationId xmlns:a16="http://schemas.microsoft.com/office/drawing/2014/main" id="{50E86587-2219-4A31-B5B2-BF98FF72A8A2}"/>
              </a:ext>
            </a:extLst>
          </p:cNvPr>
          <p:cNvSpPr>
            <a:spLocks noChangeArrowheads="1"/>
          </p:cNvSpPr>
          <p:nvPr/>
        </p:nvSpPr>
        <p:spPr bwMode="auto">
          <a:xfrm>
            <a:off x="4483339" y="1239345"/>
            <a:ext cx="1160833" cy="523925"/>
          </a:xfrm>
          <a:prstGeom prst="downArrowCallout">
            <a:avLst>
              <a:gd name="adj1" fmla="val 57726"/>
              <a:gd name="adj2" fmla="val 57726"/>
              <a:gd name="adj3" fmla="val 16667"/>
              <a:gd name="adj4" fmla="val 66667"/>
            </a:avLst>
          </a:prstGeom>
          <a:gradFill rotWithShape="0">
            <a:gsLst>
              <a:gs pos="0">
                <a:srgbClr val="106ABC">
                  <a:gamma/>
                  <a:shade val="46275"/>
                  <a:invGamma/>
                </a:srgbClr>
              </a:gs>
              <a:gs pos="50000">
                <a:srgbClr val="106ABC"/>
              </a:gs>
              <a:gs pos="100000">
                <a:srgbClr val="106ABC">
                  <a:gamma/>
                  <a:shade val="46275"/>
                  <a:invGamma/>
                </a:srgbClr>
              </a:gs>
            </a:gsLst>
            <a:lin ang="5400000" scaled="1"/>
          </a:gradFill>
          <a:ln w="28575">
            <a:noFill/>
            <a:miter lim="800000"/>
            <a:headEnd/>
            <a:tailEnd/>
          </a:ln>
          <a:effectLst/>
        </p:spPr>
        <p:txBody>
          <a:bodyPr lIns="68697" tIns="34348" rIns="68697" bIns="34348" anchor="ctr">
            <a:spAutoFit/>
          </a:bodyPr>
          <a:lstStyle/>
          <a:p>
            <a:pPr algn="ctr" defTabSz="687439">
              <a:defRPr/>
            </a:pPr>
            <a:r>
              <a:rPr lang="en-US" sz="1830" b="1" dirty="0">
                <a:solidFill>
                  <a:schemeClr val="bg1"/>
                </a:solidFill>
                <a:effectLst>
                  <a:outerShdw blurRad="38100" dist="38100" dir="2700000" algn="tl">
                    <a:srgbClr val="000000"/>
                  </a:outerShdw>
                </a:effectLst>
                <a:latin typeface="Arial" charset="0"/>
              </a:rPr>
              <a:t>SQL</a:t>
            </a:r>
          </a:p>
        </p:txBody>
      </p:sp>
      <p:cxnSp>
        <p:nvCxnSpPr>
          <p:cNvPr id="6" name="AutoShape 33">
            <a:extLst>
              <a:ext uri="{FF2B5EF4-FFF2-40B4-BE49-F238E27FC236}">
                <a16:creationId xmlns:a16="http://schemas.microsoft.com/office/drawing/2014/main" id="{1C6FF634-7ACB-49EB-B0EA-1138E9CC27BC}"/>
              </a:ext>
            </a:extLst>
          </p:cNvPr>
          <p:cNvCxnSpPr>
            <a:cxnSpLocks noChangeShapeType="1"/>
          </p:cNvCxnSpPr>
          <p:nvPr/>
        </p:nvCxnSpPr>
        <p:spPr bwMode="auto">
          <a:xfrm flipH="1">
            <a:off x="5014163" y="1763270"/>
            <a:ext cx="49593" cy="1463117"/>
          </a:xfrm>
          <a:prstGeom prst="straightConnector1">
            <a:avLst/>
          </a:prstGeom>
          <a:noFill/>
          <a:ln w="82550">
            <a:solidFill>
              <a:srgbClr val="FF9900"/>
            </a:solidFill>
            <a:round/>
            <a:headEnd/>
            <a:tailEnd type="triangle" w="med" len="sm"/>
          </a:ln>
          <a:effectLst>
            <a:outerShdw dist="35921" dir="2700000" algn="ctr" rotWithShape="0">
              <a:srgbClr val="000000"/>
            </a:outerShdw>
          </a:effectLst>
          <a:extLst>
            <a:ext uri="{909E8E84-426E-40DD-AFC4-6F175D3DCCD1}">
              <a14:hiddenFill xmlns:a14="http://schemas.microsoft.com/office/drawing/2010/main">
                <a:noFill/>
              </a14:hiddenFill>
            </a:ext>
          </a:extLst>
        </p:spPr>
      </p:cxnSp>
      <p:sp>
        <p:nvSpPr>
          <p:cNvPr id="7" name="Rectangle 7">
            <a:extLst>
              <a:ext uri="{FF2B5EF4-FFF2-40B4-BE49-F238E27FC236}">
                <a16:creationId xmlns:a16="http://schemas.microsoft.com/office/drawing/2014/main" id="{29BB9B52-9709-4618-9192-A2733E75C4E6}"/>
              </a:ext>
            </a:extLst>
          </p:cNvPr>
          <p:cNvSpPr>
            <a:spLocks noChangeArrowheads="1"/>
          </p:cNvSpPr>
          <p:nvPr/>
        </p:nvSpPr>
        <p:spPr bwMode="auto">
          <a:xfrm>
            <a:off x="4262164" y="3191961"/>
            <a:ext cx="1187706" cy="309836"/>
          </a:xfrm>
          <a:prstGeom prst="rect">
            <a:avLst/>
          </a:prstGeom>
          <a:solidFill>
            <a:srgbClr val="0000FF">
              <a:alpha val="70195"/>
            </a:srgbClr>
          </a:solidFill>
          <a:ln w="9525" algn="ctr">
            <a:solidFill>
              <a:schemeClr val="tx1"/>
            </a:solidFill>
            <a:miter lim="800000"/>
            <a:headEnd/>
            <a:tailEnd/>
          </a:ln>
        </p:spPr>
        <p:txBody>
          <a:bodyPr wrap="none" lIns="68694" tIns="34347" rIns="68694" bIns="34347"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Dynamic Statement </a:t>
            </a:r>
          </a:p>
          <a:p>
            <a:pPr algn="ctr" eaLnBrk="1" hangingPunct="1">
              <a:spcBef>
                <a:spcPct val="0"/>
              </a:spcBef>
              <a:buClrTx/>
              <a:buSzTx/>
              <a:buFontTx/>
              <a:buNone/>
            </a:pPr>
            <a:r>
              <a:rPr lang="en-US" altLang="en-US" sz="1084" dirty="0">
                <a:solidFill>
                  <a:schemeClr val="bg1"/>
                </a:solidFill>
              </a:rPr>
              <a:t>Cache</a:t>
            </a:r>
          </a:p>
        </p:txBody>
      </p:sp>
      <p:sp>
        <p:nvSpPr>
          <p:cNvPr id="8" name="Rectangle 14">
            <a:extLst>
              <a:ext uri="{FF2B5EF4-FFF2-40B4-BE49-F238E27FC236}">
                <a16:creationId xmlns:a16="http://schemas.microsoft.com/office/drawing/2014/main" id="{ABF7D75F-CA88-401E-853E-966D573750B1}"/>
              </a:ext>
            </a:extLst>
          </p:cNvPr>
          <p:cNvSpPr>
            <a:spLocks noChangeArrowheads="1"/>
          </p:cNvSpPr>
          <p:nvPr/>
        </p:nvSpPr>
        <p:spPr bwMode="auto">
          <a:xfrm>
            <a:off x="4572000" y="2728512"/>
            <a:ext cx="676691" cy="152767"/>
          </a:xfrm>
          <a:prstGeom prst="rect">
            <a:avLst/>
          </a:prstGeom>
          <a:solidFill>
            <a:srgbClr val="C58BF9">
              <a:alpha val="70195"/>
            </a:srgbClr>
          </a:solidFill>
          <a:ln w="9525">
            <a:solidFill>
              <a:schemeClr val="tx1"/>
            </a:solidFill>
            <a:miter lim="800000"/>
            <a:headEnd/>
            <a:tailEnd/>
          </a:ln>
        </p:spPr>
        <p:txBody>
          <a:bodyPr wrap="none" lIns="61965" tIns="30982" rIns="61965" bIns="30982"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b="1" dirty="0">
                <a:solidFill>
                  <a:srgbClr val="000000"/>
                </a:solidFill>
              </a:rPr>
              <a:t>Optimizer</a:t>
            </a:r>
          </a:p>
        </p:txBody>
      </p:sp>
      <p:sp>
        <p:nvSpPr>
          <p:cNvPr id="9" name="AutoShape 36">
            <a:extLst>
              <a:ext uri="{FF2B5EF4-FFF2-40B4-BE49-F238E27FC236}">
                <a16:creationId xmlns:a16="http://schemas.microsoft.com/office/drawing/2014/main" id="{CDBCE338-92C4-44EA-9266-4EAA0AD5881B}"/>
              </a:ext>
            </a:extLst>
          </p:cNvPr>
          <p:cNvSpPr>
            <a:spLocks noChangeArrowheads="1"/>
          </p:cNvSpPr>
          <p:nvPr/>
        </p:nvSpPr>
        <p:spPr bwMode="auto">
          <a:xfrm>
            <a:off x="5518723" y="2675567"/>
            <a:ext cx="1031712" cy="644416"/>
          </a:xfrm>
          <a:prstGeom prst="can">
            <a:avLst>
              <a:gd name="adj" fmla="val 25000"/>
            </a:avLst>
          </a:prstGeom>
          <a:gradFill rotWithShape="0">
            <a:gsLst>
              <a:gs pos="0">
                <a:srgbClr val="E0AE20">
                  <a:gamma/>
                  <a:shade val="46275"/>
                  <a:invGamma/>
                </a:srgbClr>
              </a:gs>
              <a:gs pos="50000">
                <a:srgbClr val="E0AE20"/>
              </a:gs>
              <a:gs pos="100000">
                <a:srgbClr val="E0AE20">
                  <a:gamma/>
                  <a:shade val="46275"/>
                  <a:invGamma/>
                </a:srgbClr>
              </a:gs>
            </a:gsLst>
            <a:lin ang="0" scaled="1"/>
          </a:gradFill>
          <a:ln w="9525">
            <a:noFill/>
            <a:round/>
            <a:headEnd/>
            <a:tailEnd/>
          </a:ln>
          <a:effectLst/>
        </p:spPr>
        <p:txBody>
          <a:bodyPr wrap="none" lIns="68694" tIns="34347" rIns="68694" bIns="34347" anchor="ctr"/>
          <a:lstStyle/>
          <a:p>
            <a:pPr algn="ctr" defTabSz="687439">
              <a:defRPr/>
            </a:pPr>
            <a:r>
              <a:rPr lang="en-US" sz="1694" b="1" dirty="0">
                <a:effectLst>
                  <a:outerShdw blurRad="38100" dist="38100" dir="2700000" algn="tl">
                    <a:srgbClr val="000000"/>
                  </a:outerShdw>
                </a:effectLst>
                <a:latin typeface="Arial" charset="0"/>
              </a:rPr>
              <a:t>Directory</a:t>
            </a:r>
          </a:p>
        </p:txBody>
      </p:sp>
      <p:sp>
        <p:nvSpPr>
          <p:cNvPr id="10" name="Rectangle 9">
            <a:extLst>
              <a:ext uri="{FF2B5EF4-FFF2-40B4-BE49-F238E27FC236}">
                <a16:creationId xmlns:a16="http://schemas.microsoft.com/office/drawing/2014/main" id="{B24C3A2B-A8EE-48A1-9E31-1B6373EAB795}"/>
              </a:ext>
            </a:extLst>
          </p:cNvPr>
          <p:cNvSpPr>
            <a:spLocks noChangeArrowheads="1"/>
          </p:cNvSpPr>
          <p:nvPr/>
        </p:nvSpPr>
        <p:spPr bwMode="auto">
          <a:xfrm>
            <a:off x="5560680" y="3193037"/>
            <a:ext cx="999438" cy="161373"/>
          </a:xfrm>
          <a:prstGeom prst="rect">
            <a:avLst/>
          </a:prstGeom>
          <a:solidFill>
            <a:srgbClr val="0000FF">
              <a:alpha val="70195"/>
            </a:srgbClr>
          </a:solidFill>
          <a:ln w="9525" algn="ctr">
            <a:solidFill>
              <a:schemeClr val="tx1"/>
            </a:solidFill>
            <a:miter lim="800000"/>
            <a:headEnd/>
            <a:tailEnd/>
          </a:ln>
        </p:spPr>
        <p:txBody>
          <a:bodyPr wrap="none" lIns="68694" tIns="34347" rIns="68694" bIns="34347"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Access Plans</a:t>
            </a:r>
          </a:p>
        </p:txBody>
      </p:sp>
      <p:sp>
        <p:nvSpPr>
          <p:cNvPr id="11" name="Line 23">
            <a:extLst>
              <a:ext uri="{FF2B5EF4-FFF2-40B4-BE49-F238E27FC236}">
                <a16:creationId xmlns:a16="http://schemas.microsoft.com/office/drawing/2014/main" id="{38A5526B-02A2-4519-AC5A-61A88636E5B1}"/>
              </a:ext>
            </a:extLst>
          </p:cNvPr>
          <p:cNvSpPr>
            <a:spLocks noChangeShapeType="1"/>
          </p:cNvSpPr>
          <p:nvPr/>
        </p:nvSpPr>
        <p:spPr bwMode="auto">
          <a:xfrm flipH="1">
            <a:off x="4985116" y="3140322"/>
            <a:ext cx="545441" cy="0"/>
          </a:xfrm>
          <a:prstGeom prst="line">
            <a:avLst/>
          </a:prstGeom>
          <a:noFill/>
          <a:ln w="88900">
            <a:solidFill>
              <a:srgbClr val="CC0000"/>
            </a:solidFill>
            <a:round/>
            <a:headEnd type="triangle" w="sm" len="sm"/>
            <a:tailEnd type="triangle" w="sm" len="sm"/>
          </a:ln>
          <a:extLst>
            <a:ext uri="{909E8E84-426E-40DD-AFC4-6F175D3DCCD1}">
              <a14:hiddenFill xmlns:a14="http://schemas.microsoft.com/office/drawing/2010/main">
                <a:noFill/>
              </a14:hiddenFill>
            </a:ext>
          </a:extLst>
        </p:spPr>
        <p:txBody>
          <a:bodyPr wrap="none" lIns="61965" tIns="30982" rIns="61965" bIns="30982" anchor="ctr"/>
          <a:lstStyle/>
          <a:p>
            <a:endParaRPr lang="en-US" sz="1220"/>
          </a:p>
        </p:txBody>
      </p:sp>
      <p:sp>
        <p:nvSpPr>
          <p:cNvPr id="12" name="Rectangle 11">
            <a:extLst>
              <a:ext uri="{FF2B5EF4-FFF2-40B4-BE49-F238E27FC236}">
                <a16:creationId xmlns:a16="http://schemas.microsoft.com/office/drawing/2014/main" id="{32BA1B86-F14C-4FBB-B47D-AE650CD76B6B}"/>
              </a:ext>
            </a:extLst>
          </p:cNvPr>
          <p:cNvSpPr>
            <a:spLocks noChangeArrowheads="1"/>
          </p:cNvSpPr>
          <p:nvPr/>
        </p:nvSpPr>
        <p:spPr bwMode="auto">
          <a:xfrm>
            <a:off x="4356298" y="3520398"/>
            <a:ext cx="999438" cy="161373"/>
          </a:xfrm>
          <a:prstGeom prst="rect">
            <a:avLst/>
          </a:prstGeom>
          <a:solidFill>
            <a:srgbClr val="0000FF">
              <a:alpha val="70195"/>
            </a:srgbClr>
          </a:solidFill>
          <a:ln w="9525" algn="ctr">
            <a:solidFill>
              <a:schemeClr val="tx1"/>
            </a:solidFill>
            <a:miter lim="800000"/>
            <a:headEnd/>
            <a:tailEnd/>
          </a:ln>
        </p:spPr>
        <p:txBody>
          <a:bodyPr wrap="none" lIns="68694" tIns="34347" rIns="68694" bIns="34347" anchor="ctr"/>
          <a:lstStyle>
            <a:lvl1pPr>
              <a:spcBef>
                <a:spcPct val="20000"/>
              </a:spcBef>
              <a:buClr>
                <a:schemeClr val="tx1"/>
              </a:buClr>
              <a:buSzPct val="70000"/>
              <a:buFont typeface="Monotype Sorts"/>
              <a:buChar char="w"/>
              <a:defRPr sz="3500">
                <a:solidFill>
                  <a:schemeClr val="tx1"/>
                </a:solidFill>
                <a:latin typeface="Arial" panose="020B0604020202020204" pitchFamily="34" charset="0"/>
              </a:defRPr>
            </a:lvl1pPr>
            <a:lvl2pPr marL="742950" indent="-285750">
              <a:spcBef>
                <a:spcPct val="20000"/>
              </a:spcBef>
              <a:buChar char="»"/>
              <a:defRPr sz="3100">
                <a:solidFill>
                  <a:schemeClr val="tx1"/>
                </a:solidFill>
                <a:latin typeface="Arial" panose="020B0604020202020204" pitchFamily="34" charset="0"/>
              </a:defRPr>
            </a:lvl2pPr>
            <a:lvl3pPr marL="1143000" indent="-228600">
              <a:spcBef>
                <a:spcPct val="20000"/>
              </a:spcBef>
              <a:buChar char="•"/>
              <a:defRPr sz="27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084" dirty="0">
                <a:solidFill>
                  <a:schemeClr val="bg1"/>
                </a:solidFill>
              </a:rPr>
              <a:t>Access Plans</a:t>
            </a:r>
          </a:p>
        </p:txBody>
      </p:sp>
      <p:sp>
        <p:nvSpPr>
          <p:cNvPr id="13" name="TextBox 12">
            <a:extLst>
              <a:ext uri="{FF2B5EF4-FFF2-40B4-BE49-F238E27FC236}">
                <a16:creationId xmlns:a16="http://schemas.microsoft.com/office/drawing/2014/main" id="{09157C6B-0C95-4632-AE77-DE36FAC7E1CC}"/>
              </a:ext>
            </a:extLst>
          </p:cNvPr>
          <p:cNvSpPr txBox="1"/>
          <p:nvPr/>
        </p:nvSpPr>
        <p:spPr>
          <a:xfrm>
            <a:off x="6253623" y="3477150"/>
            <a:ext cx="1506963" cy="923330"/>
          </a:xfrm>
          <a:prstGeom prst="rect">
            <a:avLst/>
          </a:prstGeom>
          <a:noFill/>
        </p:spPr>
        <p:txBody>
          <a:bodyPr wrap="square" rtlCol="0">
            <a:spAutoFit/>
          </a:bodyPr>
          <a:lstStyle/>
          <a:p>
            <a:r>
              <a:rPr lang="en-US" dirty="0">
                <a:solidFill>
                  <a:schemeClr val="bg1"/>
                </a:solidFill>
              </a:rPr>
              <a:t>BIND done automatically at run time</a:t>
            </a:r>
          </a:p>
        </p:txBody>
      </p:sp>
      <p:cxnSp>
        <p:nvCxnSpPr>
          <p:cNvPr id="14" name="Straight Arrow Connector 13">
            <a:extLst>
              <a:ext uri="{FF2B5EF4-FFF2-40B4-BE49-F238E27FC236}">
                <a16:creationId xmlns:a16="http://schemas.microsoft.com/office/drawing/2014/main" id="{F4660CD2-BBC5-48BE-9BD2-2E7F620149F5}"/>
              </a:ext>
            </a:extLst>
          </p:cNvPr>
          <p:cNvCxnSpPr/>
          <p:nvPr/>
        </p:nvCxnSpPr>
        <p:spPr>
          <a:xfrm flipH="1">
            <a:off x="5355736" y="3659492"/>
            <a:ext cx="89788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898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600"/>
                            </p:stCondLst>
                            <p:childTnLst>
                              <p:par>
                                <p:cTn id="9" presetID="4" presetClass="entr" presetSubtype="32" fill="hold" grpId="0" nodeType="afterEffect">
                                  <p:stCondLst>
                                    <p:cond delay="100"/>
                                  </p:stCondLst>
                                  <p:childTnLst>
                                    <p:set>
                                      <p:cBhvr>
                                        <p:cTn id="10" dur="1" fill="hold">
                                          <p:stCondLst>
                                            <p:cond delay="0"/>
                                          </p:stCondLst>
                                        </p:cTn>
                                        <p:tgtEl>
                                          <p:spTgt spid="11"/>
                                        </p:tgtEl>
                                        <p:attrNameLst>
                                          <p:attrName>style.visibility</p:attrName>
                                        </p:attrNameLst>
                                      </p:cBhvr>
                                      <p:to>
                                        <p:strVal val="visible"/>
                                      </p:to>
                                    </p:set>
                                    <p:animEffect transition="in" filter="box(ou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NA18Conf HD Presentation">
  <a:themeElements>
    <a:clrScheme name="IDUG_0170310_PPT10 1">
      <a:dk1>
        <a:srgbClr val="000000"/>
      </a:dk1>
      <a:lt1>
        <a:srgbClr val="FFFFFF"/>
      </a:lt1>
      <a:dk2>
        <a:srgbClr val="CE4F2B"/>
      </a:dk2>
      <a:lt2>
        <a:srgbClr val="808080"/>
      </a:lt2>
      <a:accent1>
        <a:srgbClr val="0053A0"/>
      </a:accent1>
      <a:accent2>
        <a:srgbClr val="B2CBD3"/>
      </a:accent2>
      <a:accent3>
        <a:srgbClr val="FFFFFF"/>
      </a:accent3>
      <a:accent4>
        <a:srgbClr val="000000"/>
      </a:accent4>
      <a:accent5>
        <a:srgbClr val="AAB3CD"/>
      </a:accent5>
      <a:accent6>
        <a:srgbClr val="A1B8BF"/>
      </a:accent6>
      <a:hlink>
        <a:srgbClr val="D87950"/>
      </a:hlink>
      <a:folHlink>
        <a:srgbClr val="B9B9B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txDef>
      <a:spPr>
        <a:noFill/>
      </a:spPr>
      <a:bodyPr wrap="none" rtlCol="0">
        <a:spAutoFit/>
      </a:bodyPr>
      <a:lstStyle>
        <a:defPPr algn="l">
          <a:defRPr b="1" dirty="0" smtClean="0">
            <a:solidFill>
              <a:schemeClr val="accent1">
                <a:lumMod val="75000"/>
              </a:schemeClr>
            </a:solidFill>
            <a:latin typeface="+mn-lt"/>
          </a:defRPr>
        </a:defPPr>
      </a:lstStyle>
    </a:txDef>
  </a:objectDefaults>
  <a:extraClrSchemeLst>
    <a:extraClrScheme>
      <a:clrScheme name="IDUG_0170310_PPT10 1">
        <a:dk1>
          <a:srgbClr val="000000"/>
        </a:dk1>
        <a:lt1>
          <a:srgbClr val="FFFFFF"/>
        </a:lt1>
        <a:dk2>
          <a:srgbClr val="CE4F2B"/>
        </a:dk2>
        <a:lt2>
          <a:srgbClr val="808080"/>
        </a:lt2>
        <a:accent1>
          <a:srgbClr val="0053A0"/>
        </a:accent1>
        <a:accent2>
          <a:srgbClr val="B2CBD3"/>
        </a:accent2>
        <a:accent3>
          <a:srgbClr val="FFFFFF"/>
        </a:accent3>
        <a:accent4>
          <a:srgbClr val="000000"/>
        </a:accent4>
        <a:accent5>
          <a:srgbClr val="AAB3CD"/>
        </a:accent5>
        <a:accent6>
          <a:srgbClr val="A1B8BF"/>
        </a:accent6>
        <a:hlink>
          <a:srgbClr val="D87950"/>
        </a:hlink>
        <a:folHlink>
          <a:srgbClr val="B9B9B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443A7B22-EFB3-1E44-9C6E-D52B655BE6FF}" vid="{EEC88D90-FBCB-4549-BB5E-7CFB65917D6F}"/>
    </a:ext>
  </a:extLst>
</a:theme>
</file>

<file path=ppt/theme/theme2.xml><?xml version="1.0" encoding="utf-8"?>
<a:theme xmlns:a="http://schemas.openxmlformats.org/drawingml/2006/main" name="AU21 Slide Deck template 202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E50652E0D8F14C88BA531D8666D6DE" ma:contentTypeVersion="13" ma:contentTypeDescription="Create a new document." ma:contentTypeScope="" ma:versionID="236c934d888ad814a88e1a56c8cc18b8">
  <xsd:schema xmlns:xsd="http://www.w3.org/2001/XMLSchema" xmlns:xs="http://www.w3.org/2001/XMLSchema" xmlns:p="http://schemas.microsoft.com/office/2006/metadata/properties" xmlns:ns3="b541c487-7813-481c-91cf-08726cd66c36" xmlns:ns4="5393a136-aef9-49a7-8be8-5c0ba2ca10b7" targetNamespace="http://schemas.microsoft.com/office/2006/metadata/properties" ma:root="true" ma:fieldsID="3924c4ae1c62455c3d41129255e5a87c" ns3:_="" ns4:_="">
    <xsd:import namespace="b541c487-7813-481c-91cf-08726cd66c36"/>
    <xsd:import namespace="5393a136-aef9-49a7-8be8-5c0ba2ca10b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41c487-7813-481c-91cf-08726cd66c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93a136-aef9-49a7-8be8-5c0ba2ca10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CB8DD8-4F1B-4E52-8195-95B6EB2B96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41c487-7813-481c-91cf-08726cd66c36"/>
    <ds:schemaRef ds:uri="5393a136-aef9-49a7-8be8-5c0ba2ca10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3D1D67-B10E-4A9C-9146-E64438914F14}">
  <ds:schemaRefs>
    <ds:schemaRef ds:uri="http://schemas.microsoft.com/sharepoint/v3/contenttype/forms"/>
  </ds:schemaRefs>
</ds:datastoreItem>
</file>

<file path=customXml/itemProps3.xml><?xml version="1.0" encoding="utf-8"?>
<ds:datastoreItem xmlns:ds="http://schemas.openxmlformats.org/officeDocument/2006/customXml" ds:itemID="{913F0A9B-DF7F-48BF-91C6-44501FDACC29}">
  <ds:schemaRefs>
    <ds:schemaRef ds:uri="http://purl.org/dc/dcmitype/"/>
    <ds:schemaRef ds:uri="http://www.w3.org/XML/1998/namespace"/>
    <ds:schemaRef ds:uri="http://schemas.microsoft.com/office/infopath/2007/PartnerControls"/>
    <ds:schemaRef ds:uri="http://purl.org/dc/terms/"/>
    <ds:schemaRef ds:uri="b541c487-7813-481c-91cf-08726cd66c36"/>
    <ds:schemaRef ds:uri="http://purl.org/dc/elements/1.1/"/>
    <ds:schemaRef ds:uri="http://schemas.microsoft.com/office/2006/documentManagement/types"/>
    <ds:schemaRef ds:uri="http://schemas.openxmlformats.org/package/2006/metadata/core-properties"/>
    <ds:schemaRef ds:uri="5393a136-aef9-49a7-8be8-5c0ba2ca10b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3148</TotalTime>
  <Words>7392</Words>
  <Application>Microsoft Office PowerPoint</Application>
  <PresentationFormat>On-screen Show (16:9)</PresentationFormat>
  <Paragraphs>1048</Paragraphs>
  <Slides>57</Slides>
  <Notes>32</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3</vt:i4>
      </vt:variant>
      <vt:variant>
        <vt:lpstr>Slide Titles</vt:lpstr>
      </vt:variant>
      <vt:variant>
        <vt:i4>57</vt:i4>
      </vt:variant>
    </vt:vector>
  </HeadingPairs>
  <TitlesOfParts>
    <vt:vector size="77" baseType="lpstr">
      <vt:lpstr>Acumin Pro Condensed Semibold</vt:lpstr>
      <vt:lpstr>Arial</vt:lpstr>
      <vt:lpstr>Arial Black</vt:lpstr>
      <vt:lpstr>Calibri</vt:lpstr>
      <vt:lpstr>Calibri Light</vt:lpstr>
      <vt:lpstr>Courier New</vt:lpstr>
      <vt:lpstr>ibm-plex-mono</vt:lpstr>
      <vt:lpstr>ibm-plex-sans</vt:lpstr>
      <vt:lpstr>Impact</vt:lpstr>
      <vt:lpstr>Monotype Sorts</vt:lpstr>
      <vt:lpstr>Tahoma</vt:lpstr>
      <vt:lpstr>Times</vt:lpstr>
      <vt:lpstr>Times New Roman</vt:lpstr>
      <vt:lpstr>Wingdings</vt:lpstr>
      <vt:lpstr>NA18Conf HD Presentation</vt:lpstr>
      <vt:lpstr>AU21 Slide Deck template 2021</vt:lpstr>
      <vt:lpstr>Office Theme</vt:lpstr>
      <vt:lpstr>Document</vt:lpstr>
      <vt:lpstr>MS Org Chart</vt:lpstr>
      <vt:lpstr>Bitmap Image</vt:lpstr>
      <vt:lpstr>PowerPoint Presentation</vt:lpstr>
      <vt:lpstr>PowerPoint Presentation</vt:lpstr>
      <vt:lpstr>1984</vt:lpstr>
      <vt:lpstr>Fast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Result is brought back in memory</vt:lpstr>
      <vt:lpstr>Calling Source may be Remote</vt:lpstr>
      <vt:lpstr>What Could Go Wrong?</vt:lpstr>
      <vt:lpstr>Agenda</vt:lpstr>
      <vt:lpstr>The Db2 Optimizer How Does it Decide so Fast?</vt:lpstr>
      <vt:lpstr>The Trillions of Optimizer Cost-based Results </vt:lpstr>
      <vt:lpstr>PowerPoint Presentation</vt:lpstr>
      <vt:lpstr>There Are Many Ways to Get to Your Data</vt:lpstr>
      <vt:lpstr>PowerPoint Presentation</vt:lpstr>
      <vt:lpstr>PowerPoint Presentation</vt:lpstr>
      <vt:lpstr>IDEA: Augment the Db2 Z Optimizer with AI/Machine Learning! </vt:lpstr>
      <vt:lpstr>VDS – Virtual Data Scientist</vt:lpstr>
      <vt:lpstr>Fill in Unknown Values - :hv or ?</vt:lpstr>
      <vt:lpstr>Predict # of Rows Qualifying</vt:lpstr>
      <vt:lpstr>Optimize Sort Tree Usage and Memory</vt:lpstr>
      <vt:lpstr>Optimize Parallelism in non-OLTP Queries</vt:lpstr>
      <vt:lpstr>Db2ZAI: Augment the Db2 Z Optimizer with AI/Machine Learning! </vt:lpstr>
      <vt:lpstr>SQL Review Checklist</vt:lpstr>
      <vt:lpstr>SQL Tuning Examples</vt:lpstr>
      <vt:lpstr>All the Possible Access Paths</vt:lpstr>
      <vt:lpstr>Access Path Analysis</vt:lpstr>
      <vt:lpstr>Tuning SQL </vt:lpstr>
      <vt:lpstr>PROCSU is Too Expensive to Calculate! </vt:lpstr>
      <vt:lpstr>Tuning Techniques to Apply When Necessary</vt:lpstr>
      <vt:lpstr>OPTIMIZE FOR n ROWS FETCH FIRST n ROWS </vt:lpstr>
      <vt:lpstr>Fetch First Example</vt:lpstr>
      <vt:lpstr>No Operation (No Op)</vt:lpstr>
      <vt:lpstr>No Op Example CONCAT ‘ ‘</vt:lpstr>
      <vt:lpstr>No Op Example - Scan</vt:lpstr>
      <vt:lpstr>DISTINCT Table Expressions </vt:lpstr>
      <vt:lpstr>DISTINCT Table Expressions Example </vt:lpstr>
      <vt:lpstr>Typical Join Problem</vt:lpstr>
      <vt:lpstr>Tuning Technique</vt:lpstr>
      <vt:lpstr>Using Common Table Expressions</vt:lpstr>
      <vt:lpstr>Put a Query on a Diet</vt:lpstr>
      <vt:lpstr>A Typical Data Warehouse Query</vt:lpstr>
      <vt:lpstr>Before and After</vt:lpstr>
      <vt:lpstr>Tuning Technique</vt:lpstr>
      <vt:lpstr>What other query attributes are red flags  to optimal performance? </vt:lpstr>
      <vt:lpstr>SQL Tuning Confidence Level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Larsen, Sheryl</dc:creator>
  <cp:lastModifiedBy>Larsen, Sheryl</cp:lastModifiedBy>
  <cp:revision>2</cp:revision>
  <dcterms:created xsi:type="dcterms:W3CDTF">2021-02-24T23:38:38Z</dcterms:created>
  <dcterms:modified xsi:type="dcterms:W3CDTF">2021-02-27T21:02:41Z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0x010100C9E50652E0D8F14C88BA531D8666D6DE</vt:lpwstr>
  </property>
</Properties>
</file>