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2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  <p:sldMasterId id="2147483706" r:id="rId3"/>
    <p:sldMasterId id="2147483680" r:id="rId4"/>
    <p:sldMasterId id="2147483694" r:id="rId5"/>
    <p:sldMasterId id="2147483674" r:id="rId6"/>
    <p:sldMasterId id="2147483710" r:id="rId7"/>
    <p:sldMasterId id="2147483730" r:id="rId8"/>
    <p:sldMasterId id="2147483778" r:id="rId9"/>
    <p:sldMasterId id="2147483795" r:id="rId10"/>
    <p:sldMasterId id="2147483807" r:id="rId11"/>
    <p:sldMasterId id="2147483819" r:id="rId12"/>
    <p:sldMasterId id="2147483831" r:id="rId13"/>
    <p:sldMasterId id="2147483843" r:id="rId14"/>
  </p:sldMasterIdLst>
  <p:notesMasterIdLst>
    <p:notesMasterId r:id="rId33"/>
  </p:notesMasterIdLst>
  <p:sldIdLst>
    <p:sldId id="269" r:id="rId15"/>
    <p:sldId id="275" r:id="rId16"/>
    <p:sldId id="279" r:id="rId17"/>
    <p:sldId id="280" r:id="rId18"/>
    <p:sldId id="281" r:id="rId19"/>
    <p:sldId id="256" r:id="rId20"/>
    <p:sldId id="318" r:id="rId21"/>
    <p:sldId id="303" r:id="rId22"/>
    <p:sldId id="313" r:id="rId23"/>
    <p:sldId id="319" r:id="rId24"/>
    <p:sldId id="321" r:id="rId25"/>
    <p:sldId id="346" r:id="rId26"/>
    <p:sldId id="347" r:id="rId27"/>
    <p:sldId id="331" r:id="rId28"/>
    <p:sldId id="345" r:id="rId29"/>
    <p:sldId id="301" r:id="rId30"/>
    <p:sldId id="323" r:id="rId31"/>
    <p:sldId id="308" r:id="rId3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6" autoAdjust="0"/>
    <p:restoredTop sz="94550" autoAdjust="0"/>
  </p:normalViewPr>
  <p:slideViewPr>
    <p:cSldViewPr snapToGrid="0" showGuides="1">
      <p:cViewPr varScale="1">
        <p:scale>
          <a:sx n="142" d="100"/>
          <a:sy n="142" d="100"/>
        </p:scale>
        <p:origin x="654" y="120"/>
      </p:cViewPr>
      <p:guideLst>
        <p:guide orient="horz" pos="1596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F2C3F-CF5F-4BDB-A04F-2C85F7B0723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010D1-B76D-4A59-8AF3-686AFE238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44950-C155-4945-9854-AC07328733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9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010D1-B76D-4A59-8AF3-686AFE238E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4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44950-C155-4945-9854-AC073287330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9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38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FA983-D8EC-4E44-8265-4D68442F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EA505-C4FF-D54C-BE37-6AE9859F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2B89E-FCD0-6444-BB1F-722EEEBE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420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D377-ECF3-443B-875F-ED8D665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F4282-0FB6-4B7E-98C2-E42D6A57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14D99-DB39-46C5-ACBC-D49EDFCB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989E-EBBB-4720-9F00-A8005F41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1873-18A6-41CD-B900-EB13C709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25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79DD-97A0-4DFD-9B0F-43AC3691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5311-807B-47CB-830E-008EC24F0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EA897-26C5-4280-A63F-5D20070D2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084C-03F9-45F7-908F-B2C4CE3D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11DC0-46C9-4A22-8F0D-0A1F10E8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E253B-A18E-4641-B86F-142F9A8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276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F845-3358-4080-87F8-DA2FDCC8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5647-5BDD-415F-AE1D-DBDD860E4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5622A-74DC-414B-B71B-C41327D43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EEF03-FFDE-4FD4-82C4-31458EC6D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2AF65-8361-429A-8AD7-7C11B364A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4DEAF-3A7E-433E-8381-772D8C4E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143E1-2D09-4FA6-859E-A71A0A9C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8B379-9758-4EB2-B2AF-DED1401D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779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9519-ED18-4834-9D93-9021A412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5D295-CF04-4874-B176-7E4E75B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5CADD-0F4F-409D-9D9C-16F953C7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44BBB-3983-4654-BD45-4574CBFD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758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070B0-6202-449B-8BD8-52C361DC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E2C3F-708D-4E70-87DF-FB91E83B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4AEA3-C23A-4681-BE25-E0093CBF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129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7F1C-D1B3-4BAE-8B4C-7E4105B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DA08-616F-4ED0-B2E1-3D333296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1A710-A81C-4584-80D5-E64F61142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0C394-E08A-475A-99BC-BC6EB5D7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5B185-BB91-4A8E-BA76-9E23BC79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774A4-98B3-4CB5-949E-EF45EDA3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76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BA8B-7967-4B66-B9F4-D72775DB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4A423-814E-48AC-92E1-5825C5C4C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56851-7A72-4BAC-A625-AAC03A936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FAD74-BE45-43FB-9DC2-781D1F1D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4A7C-C9A2-4D08-95CC-6EA2D611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D752C-43EA-4CC3-9575-235B9126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987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06F1-CE75-4980-A00C-5DB0ADAA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14C79-28A6-46F7-8FA0-C6CFFE421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7DAA5-39C9-4E49-B807-09FB0026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AF1F-5267-49B8-BE65-67E122B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29D4-689C-4D95-8CD5-D9B130CC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98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F438F-E941-45A9-AD3A-B57AFC399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A815-75AF-4A92-8077-DB0C550D0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8478-78F6-451B-BFD8-EB73362E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28A9-72E0-42C4-8657-32BDBAFA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D089-539A-419A-8DBC-DA245CAA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663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A727-5DFA-4751-A117-83F7E70452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9A8B-E908-4F2E-92CD-2C995DB04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76CE-1715-4A63-9A19-CB2D7B19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421EA-3F53-41E6-9B8D-861FBCFC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AAEE7-E88A-406F-B6BA-0FCE63A8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9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470C-1C2D-1D43-8FB8-034AB24A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60565-719D-4F4B-9575-4785ECEB7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7C052-0F6C-8F46-B18E-88649C751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401D6-33D8-5E47-83BA-12A690E8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67354-AAA9-5A41-B5AD-9EEF520F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0E883-AB1C-484F-9072-AEDEEABB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03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F5DC2-924B-E344-B0BD-C7C58F2998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59835"/>
            <a:ext cx="7886700" cy="2972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r>
              <a:rPr lang="en-US" sz="1950" dirty="0"/>
              <a:t>Click to edit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D0C6CE-771C-E74C-B29B-596F94A35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88545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2875-FA79-4CEB-A183-0A288B5A8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048E1-0B19-4C05-9AD0-40EF0E4376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398A-C530-4531-B6F2-DB779EC1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7429-69FF-41C0-9F40-BEFC2760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90085-F294-4B6E-B6F8-3DB12D80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223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56F2-F83A-4610-B901-D4E3900377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630680"/>
            <a:ext cx="3886200" cy="300204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85108-48F7-4222-8634-7F21AA44FA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630679"/>
            <a:ext cx="3886200" cy="300204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7B7E8-2517-4E11-A74C-9501AFCC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43D10-8472-47A2-940C-43A64B9E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1085F-DBF5-4E52-B37E-7438241F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260122B-A8BD-554D-A081-E1B70FA0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794799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AA3B-12B6-432A-8FE5-E690DD96C0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460" y="1569839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0C289-5F40-475B-BAF0-8C9C9DA4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2255521"/>
            <a:ext cx="3868340" cy="23867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735A-3813-4CB1-8A5D-38456AF75C9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7959" y="1575080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DD559-CCEF-4D81-8616-34FFD6FABC0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2255521"/>
            <a:ext cx="3887391" cy="23867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41FD2-85A9-4909-9B1B-8004F0D2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1172D-4160-493B-8D56-A468494E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DC47E-89DA-4FA7-8704-0A33F2D9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8B1CEBF-AB81-524E-BF26-9AE303919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385863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AEF2E-4068-4308-B609-2FD7D8E9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6CD43-03E0-491A-86D9-7E403876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6C945-FC9E-4D78-9E5B-3963C3B0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D8CF97F-3C28-A041-B0AD-32D16B053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25608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0E6E9-1690-4E7F-A952-6353DCD3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06F02-4246-465D-9E7C-0FC3F18E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39DA9-5CD6-4F71-8F5B-0840F0B7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97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07F6-01FF-431E-A433-98E08F9E6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96154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C473-AF1E-4D2C-8D2D-D99BFF46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B5F8D-8F30-4F76-AF79-1FAF6D00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009E6-5A70-455D-A1BB-D77A49D8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021D00-C319-9248-BA8F-164FEBD17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3239434" cy="73458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8D4F73-EBE2-1F4C-BC80-B70CB7D42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831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7437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0AE32-5020-4C2A-AF57-3F5C58265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64671"/>
            <a:ext cx="4629150" cy="360637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C05E-1473-40A2-97C0-EC0303332F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71831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362C7-087A-490C-BFEA-80FB5CD3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1B096-8EC2-4E4D-BC92-C390040B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27B2D-725D-4CD8-8A7E-F98B8D76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3905F31-B467-6C47-ABD0-F525D02B1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3239434" cy="73458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066811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F5DC2-924B-E344-B0BD-C7C58F2998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59835"/>
            <a:ext cx="7886700" cy="2972888"/>
          </a:xfrm>
        </p:spPr>
        <p:txBody>
          <a:bodyPr/>
          <a:lstStyle/>
          <a:p>
            <a:r>
              <a:rPr lang="en-US" sz="1950" dirty="0"/>
              <a:t>Click to edit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D0C6CE-771C-E74C-B29B-596F94A35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355520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68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99F8-6238-6043-84F1-743E7483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E3FFE-04CC-5A42-848C-EB106B84F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8B197-7267-894A-BB57-16B9125D7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E14E4-2E9B-B946-9763-8ECA599C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3DB52-5CC2-2541-9B04-C9BF1568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2968F-03E0-2745-A6DD-9EABF872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0552-762D-394D-A182-2332EF42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0D83C-A5D2-2B41-8F61-0906345B9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AAF9F-7C2B-9D43-A64A-6B251312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C9D92-4D23-D04E-B9E0-8BB59A0C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347AC-DB36-0B42-BE61-BF6D8577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60912-CC7C-474C-B10C-259837463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E23C7-9B6B-6D48-8D17-E3C4936C6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3F9F7-BC65-BA43-9106-4AC4CCA6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2905E-0445-B644-BCBC-F1545CA3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DE880-05DE-5F46-B923-3A662BF2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3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D5CE-8E4C-234A-9EC9-46E564BA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58150-CE16-634E-8F86-47C0A939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FD002-4E66-2641-AB7E-C6D724AA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D1ACA-CE96-1B46-BDCE-DAC26DF3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6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066E-65BB-DD4D-AC96-580AB22B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8752F-854E-A444-9B54-1E9196B0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71BF5-B086-BA43-A506-5AD61DBD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D37F0-24D0-9640-9F3B-18C32460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3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2EF1-74DA-1F4C-9FD9-ED6A5A316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A36F3-16D8-B145-BE16-DD2E6864E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C6676-FD85-514F-BC35-BEC6F748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AA79D-26E8-3B4C-AE6B-7A81594C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85ABA-8937-0B41-B946-9F336E36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B508-49A2-3943-A67A-64DB04D8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2164-26B9-E64B-9BEA-76DAD483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9B8D9-E5A1-1246-B537-C6D0558A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5219F-E095-3449-8827-160EC24F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C97D9-E5DC-C143-8B85-9C496D09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C390-469F-BF49-A0ED-E11F052C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056CC-D61D-7849-9A07-01021BD2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AEBC5-4F3C-EF45-9F0E-89BE7427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8D1C8-F923-4844-AB16-6B1A2FB0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459BE-B39D-0249-A40F-D389531B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6EDECB3-0557-6D44-A41C-2BB98F3A7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350" y="4732050"/>
            <a:ext cx="472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63BB4B3-3EA5-BF4E-9337-B7E916080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3430" y="4732050"/>
            <a:ext cx="2133600" cy="273844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583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5ABF-B9EF-4942-8490-0692119D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581A2-9F72-6A48-9E4D-4D948C87A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F7B9A-0305-7A40-BF82-D9E70DF7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0766D-D5DD-A349-94E4-86AD524D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13854-2F4C-084E-8B89-C59AEF1B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DA3B0-69D2-054A-80B3-41CA0CD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2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3E5E-FFFB-684A-A0FA-E14DC420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4364D-6830-284C-8090-4A86DF560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2283D-36FB-FB40-8F84-ACB3A5B5F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4686A-0A1F-2A43-99A4-3A3B0D34C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E4ED8-B3E3-EF48-B5CE-D31430CD1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55D22-F662-1D49-8B3B-F7711CBB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764F7-ABA6-E843-91D7-4BF95FD7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E6711-430E-204F-B250-A1A423B2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4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F09A-3103-684F-805D-2FB97BB9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97440-1A17-E746-BBB5-CA98425D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D5AF9-AF5F-2F4F-998A-59F28543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FD3E8-6309-A54B-AEEE-43B9749E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53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6ACC1-DA1B-4342-AE2B-F34AD4DD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DCD90-19FA-C345-BB17-4FFEF882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26961-CA8A-514C-A0D9-EA6585BA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1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DEDE-3958-E94B-8D11-FFC5BDEF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2BAB-3A37-2942-894C-2480155C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40500-6144-614C-8B02-61EF995C7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86A4A-A16C-6941-96B7-1CFCA5C2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D8FEF-0730-0140-B4D4-FB8694A7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844AA-37DE-C54E-A27B-424E0320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4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214D-8390-874E-94C4-3A6DD5F6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43880-AEE3-2745-8A3A-09F6152BE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D060B-D87A-3043-88AD-0FEC3E6B2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0E12B-0EC7-7C47-B37F-1A5F015D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4306E-692E-7E42-BC9E-932F8A31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988E8-DA5B-6A43-BFE4-0CA244DD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74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2628-F600-FD42-B6E9-8E089C4C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E8AFF-A146-2A40-A376-D5E04661B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87780-9156-F740-9812-81DE6FAE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4F5C-C6D7-2141-8712-55D820C7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9285-6F06-A449-9EC5-B97B965F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42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32F89B-2D8A-8947-98E1-E76431767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0FF02-9C03-BD46-A8DE-1F15F3AC5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30F31-AEF6-284F-B919-D7829029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D7CC4-CCDE-814C-A463-08156546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2858B-6FFE-B34E-A8BA-745B8D5D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13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6EDECB3-0557-6D44-A41C-2BB98F3A7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350" y="4732050"/>
            <a:ext cx="472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63BB4B3-3EA5-BF4E-9337-B7E916080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3430" y="4732050"/>
            <a:ext cx="2133600" cy="273844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Date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31AAC-81A7-3843-B1D8-4E07539ED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8653" r="29509" b="17794"/>
          <a:stretch/>
        </p:blipFill>
        <p:spPr>
          <a:xfrm>
            <a:off x="648018" y="3586680"/>
            <a:ext cx="2051722" cy="10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91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A727-5DFA-4751-A117-83F7E70452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9A8B-E908-4F2E-92CD-2C995DB04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76CE-1715-4A63-9A19-CB2D7B19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421EA-3F53-41E6-9B8D-861FBCFC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AAEE7-E88A-406F-B6BA-0FCE63A8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9737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6EDECB3-0557-6D44-A41C-2BB98F3A7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350" y="4732050"/>
            <a:ext cx="472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63BB4B3-3EA5-BF4E-9337-B7E916080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3430" y="4732050"/>
            <a:ext cx="2133600" cy="273844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459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F5DC2-924B-E344-B0BD-C7C58F2998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59835"/>
            <a:ext cx="7886700" cy="2972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r>
              <a:rPr lang="en-US" sz="1950" dirty="0"/>
              <a:t>Click to edit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D0C6CE-771C-E74C-B29B-596F94A35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13437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2875-FA79-4CEB-A183-0A288B5A8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048E1-0B19-4C05-9AD0-40EF0E4376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398A-C530-4531-B6F2-DB779EC1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7429-69FF-41C0-9F40-BEFC2760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90085-F294-4B6E-B6F8-3DB12D80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33165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56F2-F83A-4610-B901-D4E3900377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630680"/>
            <a:ext cx="3886200" cy="300204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85108-48F7-4222-8634-7F21AA44FA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630679"/>
            <a:ext cx="3886200" cy="300204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7B7E8-2517-4E11-A74C-9501AFCC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43D10-8472-47A2-940C-43A64B9E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1085F-DBF5-4E52-B37E-7438241F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260122B-A8BD-554D-A081-E1B70FA0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6272485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AA3B-12B6-432A-8FE5-E690DD96C0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460" y="1569839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0C289-5F40-475B-BAF0-8C9C9DA4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2255521"/>
            <a:ext cx="3868340" cy="23867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735A-3813-4CB1-8A5D-38456AF75C9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7959" y="1575080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DD559-CCEF-4D81-8616-34FFD6FABC0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2255521"/>
            <a:ext cx="3887391" cy="23867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41FD2-85A9-4909-9B1B-8004F0D2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1172D-4160-493B-8D56-A468494E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DC47E-89DA-4FA7-8704-0A33F2D9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8B1CEBF-AB81-524E-BF26-9AE303919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307637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AEF2E-4068-4308-B609-2FD7D8E9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6CD43-03E0-491A-86D9-7E403876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6C945-FC9E-4D78-9E5B-3963C3B0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D8CF97F-3C28-A041-B0AD-32D16B053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692698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0E6E9-1690-4E7F-A952-6353DCD3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06F02-4246-465D-9E7C-0FC3F18E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39DA9-5CD6-4F71-8F5B-0840F0B7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67045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07F6-01FF-431E-A433-98E08F9E6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96154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C473-AF1E-4D2C-8D2D-D99BFF46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B5F8D-8F30-4F76-AF79-1FAF6D00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009E6-5A70-455D-A1BB-D77A49D8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021D00-C319-9248-BA8F-164FEBD17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3239434" cy="73458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8D4F73-EBE2-1F4C-BC80-B70CB7D42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831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87100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0AE32-5020-4C2A-AF57-3F5C58265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64671"/>
            <a:ext cx="4629150" cy="360637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C05E-1473-40A2-97C0-EC0303332F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71831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362C7-087A-490C-BFEA-80FB5CD3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1B096-8EC2-4E4D-BC92-C390040B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27B2D-725D-4CD8-8A7E-F98B8D76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3905F31-B467-6C47-ABD0-F525D02B1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3239434" cy="73458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4399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F5DC2-924B-E344-B0BD-C7C58F2998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59835"/>
            <a:ext cx="7886700" cy="2972888"/>
          </a:xfrm>
        </p:spPr>
        <p:txBody>
          <a:bodyPr/>
          <a:lstStyle/>
          <a:p>
            <a:r>
              <a:rPr lang="en-US" sz="1950" dirty="0"/>
              <a:t>Click to edit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D0C6CE-771C-E74C-B29B-596F94A35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751991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74"/>
            </a:lvl1pPr>
          </a:lstStyle>
          <a:p>
            <a:r>
              <a:rPr lang="en-US" noProof="0" dirty="0"/>
              <a:t>Title – click to modify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00772" marR="0" indent="-200772" algn="l" defTabSz="784555" rtl="0" eaLnBrk="1" fontAlgn="base" latinLnBrk="0" hangingPunct="1">
              <a:lnSpc>
                <a:spcPct val="100000"/>
              </a:lnSpc>
              <a:spcBef>
                <a:spcPts val="343"/>
              </a:spcBef>
              <a:spcAft>
                <a:spcPct val="0"/>
              </a:spcAft>
              <a:buClr>
                <a:srgbClr val="2C3E5C"/>
              </a:buClr>
              <a:buSzTx/>
              <a:buFont typeface="Calibri" panose="020F0502020204030204" pitchFamily="34" charset="0"/>
              <a:buChar char="•"/>
              <a:tabLst/>
              <a:defRPr sz="2231"/>
            </a:lvl1pPr>
            <a:lvl2pPr marL="399957" marR="0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D1E3A"/>
              </a:buClr>
              <a:buSzPct val="100000"/>
              <a:buFont typeface="Times" pitchFamily="1" charset="0"/>
              <a:buChar char="•"/>
              <a:tabLst/>
              <a:defRPr sz="1888"/>
            </a:lvl2pPr>
            <a:lvl3pPr marL="599934" marR="0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EAABE"/>
              </a:buClr>
              <a:buSzTx/>
              <a:buFontTx/>
              <a:buChar char="•"/>
              <a:tabLst/>
              <a:defRPr sz="1888"/>
            </a:lvl3pPr>
            <a:lvl4pPr marL="799913" marR="0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55988"/>
              </a:buClr>
              <a:buSzTx/>
              <a:buFont typeface="Times" pitchFamily="1" charset="0"/>
              <a:buChar char="•"/>
              <a:tabLst/>
              <a:defRPr sz="1459"/>
            </a:lvl4pPr>
            <a:lvl5pPr marL="999891" marR="0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93A3C"/>
              </a:buClr>
              <a:buSzTx/>
              <a:buFont typeface="Times" pitchFamily="1" charset="0"/>
              <a:buChar char="•"/>
              <a:tabLst/>
              <a:defRPr sz="1287"/>
            </a:lvl5pPr>
          </a:lstStyle>
          <a:p>
            <a:pPr marL="200772" marR="0" lvl="0" indent="-200772" algn="l" defTabSz="784555" rtl="0" eaLnBrk="1" fontAlgn="base" latinLnBrk="0" hangingPunct="1">
              <a:lnSpc>
                <a:spcPct val="100000"/>
              </a:lnSpc>
              <a:spcBef>
                <a:spcPts val="343"/>
              </a:spcBef>
              <a:spcAft>
                <a:spcPct val="0"/>
              </a:spcAft>
              <a:buClr>
                <a:srgbClr val="2C3E5C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231" b="0" i="0" u="none" strike="noStrike" kern="0" cap="none" spc="0" normalizeH="0" baseline="0" noProof="0" dirty="0">
                <a:ln>
                  <a:noFill/>
                </a:ln>
                <a:solidFill>
                  <a:srgbClr val="0D1E3A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Regular text</a:t>
            </a:r>
          </a:p>
          <a:p>
            <a:pPr marL="399957" marR="0" lvl="1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D1E3A"/>
              </a:buClr>
              <a:buSzPct val="100000"/>
              <a:buFont typeface="Times" pitchFamily="1" charset="0"/>
              <a:buChar char="•"/>
              <a:tabLst/>
              <a:defRPr/>
            </a:pPr>
            <a:r>
              <a:rPr kumimoji="0" lang="en-US" sz="1888" b="0" i="0" u="none" strike="noStrike" kern="0" cap="none" spc="0" normalizeH="0" baseline="0" noProof="0" dirty="0">
                <a:ln>
                  <a:noFill/>
                </a:ln>
                <a:solidFill>
                  <a:srgbClr val="0D1E3A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sub category</a:t>
            </a:r>
          </a:p>
          <a:p>
            <a:pPr marL="599934" marR="0" lvl="2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EAABE"/>
              </a:buClr>
              <a:buSzTx/>
              <a:buFontTx/>
              <a:buChar char="•"/>
              <a:tabLst/>
              <a:defRPr/>
            </a:pPr>
            <a:r>
              <a:rPr kumimoji="0" lang="en-US" sz="1888" b="0" i="0" u="none" strike="noStrike" kern="0" cap="none" spc="0" normalizeH="0" baseline="0" noProof="0" dirty="0">
                <a:ln>
                  <a:noFill/>
                </a:ln>
                <a:solidFill>
                  <a:srgbClr val="0D1E3A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third level</a:t>
            </a:r>
          </a:p>
          <a:p>
            <a:pPr marL="799913" marR="0" lvl="3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55988"/>
              </a:buClr>
              <a:buSzTx/>
              <a:buFont typeface="Times" pitchFamily="1" charset="0"/>
              <a:buChar char="•"/>
              <a:tabLst/>
              <a:defRPr/>
            </a:pPr>
            <a:r>
              <a:rPr kumimoji="0" lang="en-US" sz="1459" b="0" i="0" u="none" strike="noStrike" kern="0" cap="none" spc="0" normalizeH="0" baseline="0" noProof="0" dirty="0">
                <a:ln>
                  <a:noFill/>
                </a:ln>
                <a:solidFill>
                  <a:srgbClr val="0D1E3A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forth level is probably too small</a:t>
            </a:r>
          </a:p>
          <a:p>
            <a:pPr marL="999891" marR="0" lvl="4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93A3C"/>
              </a:buClr>
              <a:buSzTx/>
              <a:buFont typeface="Times" pitchFamily="1" charset="0"/>
              <a:buChar char="•"/>
              <a:tabLst/>
              <a:defRPr/>
            </a:pPr>
            <a:r>
              <a:rPr kumimoji="0" lang="en-US" sz="1287" b="0" i="0" u="none" strike="noStrike" kern="0" cap="none" spc="0" normalizeH="0" baseline="0" noProof="0" dirty="0">
                <a:ln>
                  <a:noFill/>
                </a:ln>
                <a:solidFill>
                  <a:srgbClr val="0D1E3A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forget about the fifth ;-)</a:t>
            </a:r>
            <a:endParaRPr lang="en-US" noProof="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4914900"/>
            <a:ext cx="990600" cy="171450"/>
          </a:xfrm>
          <a:prstGeom prst="rect">
            <a:avLst/>
          </a:prstGeom>
          <a:ln>
            <a:noFill/>
          </a:ln>
        </p:spPr>
        <p:txBody>
          <a:bodyPr vert="horz" lIns="79922" tIns="39960" rIns="79922" bIns="39960" rtlCol="0" anchor="ctr"/>
          <a:lstStyle>
            <a:lvl1pPr algn="r">
              <a:defRPr sz="686" cap="none" normalizeH="0">
                <a:solidFill>
                  <a:srgbClr val="214D91"/>
                </a:solidFill>
                <a:latin typeface="Arial"/>
              </a:defRPr>
            </a:lvl1pPr>
          </a:lstStyle>
          <a:p>
            <a:fld id="{6C10C4C6-7284-4C2B-B661-EA1A2009B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868F4-334F-FA41-9E26-F12777157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479AA-5633-7B41-B3DF-9D375AC39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254D-10F0-4B4F-9D2F-6006DED4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4F774-337A-794F-869A-ED2657B3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6B70-FB7C-9140-83D8-037123D3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57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430" y="1635619"/>
            <a:ext cx="8229600" cy="2952411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400" b="0" i="0">
                <a:latin typeface="Arial" panose="020B0604020202020204" pitchFamily="34" charset="0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100">
                <a:latin typeface="HelveticaNeueLT Pro 55 Roman" pitchFamily="34" charset="0"/>
              </a:defRPr>
            </a:lvl4pPr>
            <a:lvl5pPr>
              <a:defRPr sz="1100">
                <a:latin typeface="HelveticaNeueLT Pro 55 Roman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67430" y="983840"/>
            <a:ext cx="8229600" cy="507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B367AB8-5204-4F4F-9F05-7BF3F1C237F5}"/>
              </a:ext>
            </a:extLst>
          </p:cNvPr>
          <p:cNvSpPr txBox="1">
            <a:spLocks/>
          </p:cNvSpPr>
          <p:nvPr userDrawn="1"/>
        </p:nvSpPr>
        <p:spPr>
          <a:xfrm>
            <a:off x="5987350" y="4732050"/>
            <a:ext cx="472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54487EFD-7334-C841-8833-0D2EDC6C8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4243" y="4732050"/>
            <a:ext cx="472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729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272B766-2373-1042-B5F0-30F38A3636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4"/>
            <a:ext cx="9144000" cy="5143586"/>
          </a:xfrm>
          <a:prstGeom prst="rect">
            <a:avLst/>
          </a:prstGeom>
        </p:spPr>
      </p:pic>
      <p:sp>
        <p:nvSpPr>
          <p:cNvPr id="3090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14246" y="532795"/>
            <a:ext cx="7713861" cy="120011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lnSpc>
                <a:spcPct val="100000"/>
              </a:lnSpc>
              <a:defRPr sz="2574" baseline="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Presentation Template for</a:t>
            </a:r>
            <a:br>
              <a:rPr lang="en-US" dirty="0"/>
            </a:br>
            <a:r>
              <a:rPr lang="en-US" dirty="0"/>
              <a:t>IDUG Db2 Data and Analytics Technical Summit</a:t>
            </a:r>
            <a:br>
              <a:rPr lang="en-US" dirty="0"/>
            </a:br>
            <a:r>
              <a:rPr lang="en-US" dirty="0"/>
              <a:t>Chennai, India 2019 (up to 3 lines of copy here)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4246" y="2043500"/>
            <a:ext cx="7713861" cy="342891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342863" indent="0">
              <a:buFontTx/>
              <a:buNone/>
              <a:defRPr/>
            </a:lvl2pPr>
            <a:lvl3pPr marL="685725" indent="0">
              <a:buFontTx/>
              <a:buNone/>
              <a:defRPr/>
            </a:lvl3pPr>
            <a:lvl4pPr marL="1028588" indent="0">
              <a:buFontTx/>
              <a:buNone/>
              <a:defRPr/>
            </a:lvl4pPr>
            <a:lvl5pPr marL="137145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Speaker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14336" y="2457384"/>
            <a:ext cx="7713861" cy="342891"/>
          </a:xfrm>
        </p:spPr>
        <p:txBody>
          <a:bodyPr/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Company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95725" y="2851735"/>
            <a:ext cx="2677064" cy="214307"/>
          </a:xfrm>
        </p:spPr>
        <p:txBody>
          <a:bodyPr lIns="0" tIns="0" bIns="0"/>
          <a:lstStyle>
            <a:lvl1pPr marL="0" indent="0" algn="l" eaLnBrk="1" hangingPunct="1">
              <a:buFontTx/>
              <a:buNone/>
              <a:defRPr sz="1287"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US" sz="1373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&lt;Insert Session Code&gt;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4246" y="3146236"/>
            <a:ext cx="3857755" cy="228739"/>
          </a:xfrm>
        </p:spPr>
        <p:txBody>
          <a:bodyPr lIns="79911" tIns="0" bIns="0">
            <a:noAutofit/>
          </a:bodyPr>
          <a:lstStyle>
            <a:lvl1pPr marL="0" indent="0" algn="l" eaLnBrk="1" hangingPunct="1">
              <a:buFontTx/>
              <a:buNone/>
              <a:defRPr sz="1287" i="0">
                <a:solidFill>
                  <a:schemeClr val="bg1"/>
                </a:solidFill>
                <a:latin typeface="+mn-lt"/>
              </a:defRPr>
            </a:lvl1pPr>
          </a:lstStyle>
          <a:p>
            <a:pPr algn="l" eaLnBrk="1" hangingPunct="1"/>
            <a:r>
              <a:rPr lang="en-US" sz="1373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Date and Time of Presentation</a:t>
            </a:r>
            <a:endParaRPr lang="en-US" sz="1459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14247" y="2867977"/>
            <a:ext cx="1049299" cy="198068"/>
          </a:xfrm>
          <a:prstGeom prst="rect">
            <a:avLst/>
          </a:prstGeom>
          <a:noFill/>
        </p:spPr>
        <p:txBody>
          <a:bodyPr wrap="none" lIns="72567" tIns="0" rIns="72567" bIns="0" rtlCol="0">
            <a:spAutoFit/>
          </a:bodyPr>
          <a:lstStyle/>
          <a:p>
            <a:pPr algn="l"/>
            <a:r>
              <a:rPr lang="en-US" sz="1287" b="0" noProof="0" dirty="0">
                <a:solidFill>
                  <a:schemeClr val="bg1"/>
                </a:solidFill>
                <a:latin typeface="+mn-lt"/>
              </a:rPr>
              <a:t>Session code: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571177" y="3146381"/>
            <a:ext cx="3856930" cy="228594"/>
          </a:xfrm>
        </p:spPr>
        <p:txBody>
          <a:bodyPr tIns="0" bIns="0"/>
          <a:lstStyle>
            <a:lvl1pPr marL="0" indent="0" algn="r">
              <a:buFontTx/>
              <a:buNone/>
              <a:defRPr sz="128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73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Platform: &lt;Insert Platform(s) here&gt;</a:t>
            </a:r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0EC72-F537-3945-8C16-405D0982E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2896" y="0"/>
            <a:ext cx="1471104" cy="5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4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3224" y="1651476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211700"/>
            <a:ext cx="4040188" cy="237633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kern="1200" dirty="0" smtClean="0">
                <a:solidFill>
                  <a:schemeClr val="tx1"/>
                </a:solidFill>
                <a:latin typeface="HelveticaNeueLT Pro 55 Roman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kern="1200" dirty="0" smtClean="0">
                <a:solidFill>
                  <a:schemeClr val="tx1"/>
                </a:solidFill>
                <a:latin typeface="HelveticaNeueLT Pro 55 Roman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1050" y="1651476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6" y="2211700"/>
            <a:ext cx="4041775" cy="237633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kern="1200" dirty="0" smtClean="0">
                <a:solidFill>
                  <a:schemeClr val="tx1"/>
                </a:solidFill>
                <a:latin typeface="HelveticaNeueLT Pro 55 Roman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kern="1200" dirty="0" smtClean="0">
                <a:solidFill>
                  <a:schemeClr val="tx1"/>
                </a:solidFill>
                <a:latin typeface="HelveticaNeueLT Pro 55 Roman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67430" y="987530"/>
            <a:ext cx="8229600" cy="507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146E0F2-4EB2-4740-8535-198A0E9E3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4243" y="4732050"/>
            <a:ext cx="472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0BB55800-2291-0541-93A2-8EB14655911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940190" y="4732050"/>
            <a:ext cx="2133600" cy="273844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623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477D-E2CB-411B-9850-5842F4551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9839-9A2C-4D71-BE0E-A4DB5832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6276-3B2A-43A5-ADF9-E9FAAE63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5320D-B247-4185-804B-600A370A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FADE1-F3B0-46D0-9D45-BAF74EFA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57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67B6-236C-4B86-9BA1-7DC68F83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341E-9384-4620-888E-303CE3420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5E5A7-4356-4E96-A766-23DF8919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894A-C7C6-4A5C-B9AC-68038E81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BCD70-1F1E-4F3A-9239-3E44F93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55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D377-ECF3-443B-875F-ED8D665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F4282-0FB6-4B7E-98C2-E42D6A57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14D99-DB39-46C5-ACBC-D49EDFCB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989E-EBBB-4720-9F00-A8005F41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1873-18A6-41CD-B900-EB13C709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22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79DD-97A0-4DFD-9B0F-43AC3691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5311-807B-47CB-830E-008EC24F0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EA897-26C5-4280-A63F-5D20070D2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084C-03F9-45F7-908F-B2C4CE3D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11DC0-46C9-4A22-8F0D-0A1F10E8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E253B-A18E-4641-B86F-142F9A8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62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F845-3358-4080-87F8-DA2FDCC8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5647-5BDD-415F-AE1D-DBDD860E4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5622A-74DC-414B-B71B-C41327D43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EEF03-FFDE-4FD4-82C4-31458EC6D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2AF65-8361-429A-8AD7-7C11B364A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4DEAF-3A7E-433E-8381-772D8C4E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143E1-2D09-4FA6-859E-A71A0A9C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8B379-9758-4EB2-B2AF-DED1401D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66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9519-ED18-4834-9D93-9021A412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5D295-CF04-4874-B176-7E4E75B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5CADD-0F4F-409D-9D9C-16F953C7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44BBB-3983-4654-BD45-4574CBFD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44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070B0-6202-449B-8BD8-52C361DC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E2C3F-708D-4E70-87DF-FB91E83B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4AEA3-C23A-4681-BE25-E0093CBF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6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A729-6A2F-2C4E-B054-14C777AB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25048-2470-E44D-B770-96BAC7200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9A1C5-2A09-9848-9F32-45F3D1E9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75A1E-6A90-D94A-9A83-4E631A9A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9ACA7-15D1-084D-885C-65E17F2C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502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7F1C-D1B3-4BAE-8B4C-7E4105B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DA08-616F-4ED0-B2E1-3D333296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1A710-A81C-4584-80D5-E64F61142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0C394-E08A-475A-99BC-BC6EB5D7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5B185-BB91-4A8E-BA76-9E23BC79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774A4-98B3-4CB5-949E-EF45EDA3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65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BA8B-7967-4B66-B9F4-D72775DB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4A423-814E-48AC-92E1-5825C5C4C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56851-7A72-4BAC-A625-AAC03A936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FAD74-BE45-43FB-9DC2-781D1F1D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4A7C-C9A2-4D08-95CC-6EA2D611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D752C-43EA-4CC3-9575-235B9126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6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06F1-CE75-4980-A00C-5DB0ADAA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14C79-28A6-46F7-8FA0-C6CFFE421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7DAA5-39C9-4E49-B807-09FB0026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AF1F-5267-49B8-BE65-67E122B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29D4-689C-4D95-8CD5-D9B130CC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50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F438F-E941-45A9-AD3A-B57AFC399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A815-75AF-4A92-8077-DB0C550D0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8478-78F6-451B-BFD8-EB73362E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28A9-72E0-42C4-8657-32BDBAFA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D089-539A-419A-8DBC-DA245CAA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9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A727-5DFA-4751-A117-83F7E70452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9A8B-E908-4F2E-92CD-2C995DB04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76CE-1715-4A63-9A19-CB2D7B19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421EA-3F53-41E6-9B8D-861FBCFC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AAEE7-E88A-406F-B6BA-0FCE63A8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90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F5DC2-924B-E344-B0BD-C7C58F2998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59835"/>
            <a:ext cx="7886700" cy="2972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r>
              <a:rPr lang="en-US" sz="1950" dirty="0"/>
              <a:t>Click to edit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D0C6CE-771C-E74C-B29B-596F94A35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206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2875-FA79-4CEB-A183-0A288B5A8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048E1-0B19-4C05-9AD0-40EF0E4376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398A-C530-4531-B6F2-DB779EC1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7429-69FF-41C0-9F40-BEFC2760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90085-F294-4B6E-B6F8-3DB12D80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47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56F2-F83A-4610-B901-D4E3900377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630680"/>
            <a:ext cx="3886200" cy="300204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85108-48F7-4222-8634-7F21AA44FA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630679"/>
            <a:ext cx="3886200" cy="300204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7B7E8-2517-4E11-A74C-9501AFCC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43D10-8472-47A2-940C-43A64B9E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1085F-DBF5-4E52-B37E-7438241F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260122B-A8BD-554D-A081-E1B70FA0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74858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AA3B-12B6-432A-8FE5-E690DD96C0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460" y="1569839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0C289-5F40-475B-BAF0-8C9C9DA4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2255521"/>
            <a:ext cx="3868340" cy="23867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735A-3813-4CB1-8A5D-38456AF75C9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7959" y="1575080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DD559-CCEF-4D81-8616-34FFD6FABC0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2255521"/>
            <a:ext cx="3887391" cy="23867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41FD2-85A9-4909-9B1B-8004F0D2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1172D-4160-493B-8D56-A468494E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DC47E-89DA-4FA7-8704-0A33F2D9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8B1CEBF-AB81-524E-BF26-9AE303919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5540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AEF2E-4068-4308-B609-2FD7D8E9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6CD43-03E0-491A-86D9-7E403876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6C945-FC9E-4D78-9E5B-3963C3B0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D8CF97F-3C28-A041-B0AD-32D16B053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78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6D86-F937-E948-A9EF-79F39EA5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E907F-EBA0-7345-8789-D7804AD66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BE93F-804C-C642-AA4C-BA683023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A01B3-6BE1-1A4E-935E-5208D9EA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D3639-97AF-7F40-9D4D-DEBCB4A2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38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0E6E9-1690-4E7F-A952-6353DCD3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06F02-4246-465D-9E7C-0FC3F18E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39DA9-5CD6-4F71-8F5B-0840F0B7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88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07F6-01FF-431E-A433-98E08F9E6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96154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C473-AF1E-4D2C-8D2D-D99BFF46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B5F8D-8F30-4F76-AF79-1FAF6D00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009E6-5A70-455D-A1BB-D77A49D8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021D00-C319-9248-BA8F-164FEBD17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3239434" cy="73458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8D4F73-EBE2-1F4C-BC80-B70CB7D42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831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001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0AE32-5020-4C2A-AF57-3F5C58265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64671"/>
            <a:ext cx="4629150" cy="360637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C05E-1473-40A2-97C0-EC0303332F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71831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362C7-087A-490C-BFEA-80FB5CD3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1B096-8EC2-4E4D-BC92-C390040B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27B2D-725D-4CD8-8A7E-F98B8D76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3905F31-B467-6C47-ABD0-F525D02B1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3239434" cy="73458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20940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F5DC2-924B-E344-B0BD-C7C58F2998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59835"/>
            <a:ext cx="7886700" cy="2972888"/>
          </a:xfrm>
        </p:spPr>
        <p:txBody>
          <a:bodyPr/>
          <a:lstStyle/>
          <a:p>
            <a:r>
              <a:rPr lang="en-US" sz="1950" dirty="0"/>
              <a:t>Click to edit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D0C6CE-771C-E74C-B29B-596F94A35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8129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068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477D-E2CB-411B-9850-5842F4551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9839-9A2C-4D71-BE0E-A4DB5832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6276-3B2A-43A5-ADF9-E9FAAE63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5320D-B247-4185-804B-600A370A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FADE1-F3B0-46D0-9D45-BAF74EFA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446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67B6-236C-4B86-9BA1-7DC68F83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341E-9384-4620-888E-303CE3420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5E5A7-4356-4E96-A766-23DF8919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894A-C7C6-4A5C-B9AC-68038E81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BCD70-1F1E-4F3A-9239-3E44F93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508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D377-ECF3-443B-875F-ED8D665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F4282-0FB6-4B7E-98C2-E42D6A57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14D99-DB39-46C5-ACBC-D49EDFCB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989E-EBBB-4720-9F00-A8005F41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1873-18A6-41CD-B900-EB13C709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67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79DD-97A0-4DFD-9B0F-43AC3691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5311-807B-47CB-830E-008EC24F0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EA897-26C5-4280-A63F-5D20070D2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084C-03F9-45F7-908F-B2C4CE3D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11DC0-46C9-4A22-8F0D-0A1F10E8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E253B-A18E-4641-B86F-142F9A8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5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F845-3358-4080-87F8-DA2FDCC8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5647-5BDD-415F-AE1D-DBDD860E4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5622A-74DC-414B-B71B-C41327D43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EEF03-FFDE-4FD4-82C4-31458EC6D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2AF65-8361-429A-8AD7-7C11B364A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4DEAF-3A7E-433E-8381-772D8C4E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143E1-2D09-4FA6-859E-A71A0A9C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8B379-9758-4EB2-B2AF-DED1401D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4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58DC-C6A2-454E-8E28-8A92B7C8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2177-BFF6-B343-ABA6-21E82BDBF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38A7E-0235-8142-A437-B1DE0A8AC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D2CF7-CA0C-FD48-83EA-D04534BA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70528-6124-F04D-80CA-B9F33E67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31F7E-3F08-BB41-830D-7B9F11B0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98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9519-ED18-4834-9D93-9021A412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5D295-CF04-4874-B176-7E4E75B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5CADD-0F4F-409D-9D9C-16F953C7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44BBB-3983-4654-BD45-4574CBFD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80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070B0-6202-449B-8BD8-52C361DC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E2C3F-708D-4E70-87DF-FB91E83B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4AEA3-C23A-4681-BE25-E0093CBF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51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7F1C-D1B3-4BAE-8B4C-7E4105B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DA08-616F-4ED0-B2E1-3D333296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1A710-A81C-4584-80D5-E64F61142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0C394-E08A-475A-99BC-BC6EB5D7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5B185-BB91-4A8E-BA76-9E23BC79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774A4-98B3-4CB5-949E-EF45EDA3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6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BA8B-7967-4B66-B9F4-D72775DB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4A423-814E-48AC-92E1-5825C5C4C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56851-7A72-4BAC-A625-AAC03A936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FAD74-BE45-43FB-9DC2-781D1F1D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4A7C-C9A2-4D08-95CC-6EA2D611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D752C-43EA-4CC3-9575-235B9126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44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06F1-CE75-4980-A00C-5DB0ADAA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14C79-28A6-46F7-8FA0-C6CFFE421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7DAA5-39C9-4E49-B807-09FB0026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AF1F-5267-49B8-BE65-67E122B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29D4-689C-4D95-8CD5-D9B130CC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899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F438F-E941-45A9-AD3A-B57AFC399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A815-75AF-4A92-8077-DB0C550D0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8478-78F6-451B-BFD8-EB73362E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28A9-72E0-42C4-8657-32BDBAFA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D089-539A-419A-8DBC-DA245CAA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753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6DEE-1669-4FB3-A946-7E6260AA3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70CFB-F022-4BCA-A91F-823EF0D65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5443B-0F68-4A47-9C36-EC6892CA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C3E4B-EE66-47FF-9B65-51F9D699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699B6-C191-4BF2-8613-9868F935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89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239C-58A2-4F05-B577-BCB06B34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2FE5E-1CDC-4426-B8B5-78D1CE23B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95EE6-E78A-4D4D-95A7-FD78B834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222A4-5043-48EF-A21C-24E56294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B7EDC-852D-4602-9D4F-9650AA55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15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658F-8E82-4B38-A8FF-C6C308FB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90F4A-CE69-4731-9DEB-5D7D03A7F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26981-7AC6-4D4C-8F0E-11952144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F5206-884C-47A1-BD3B-6B88BAF3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B8D4A-1C33-4C05-B43D-48DF5E9B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061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22C4-B9CC-41CA-BE72-E98566C0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03C28-A40E-47E2-9FBD-B11082E7E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F810F-5985-4E87-8AB2-E4E2D11FC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6CABD-446F-4970-AD41-DD3D359A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37E1F-F0F4-406C-85C7-B760CC85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D1432-5FA9-4182-8CA6-1F9EF3A0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7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E155-5721-B646-9148-D0C82682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57EB9-5560-1042-8E35-5F25EBAB9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1ED3B-DF70-A94B-B9C0-0ABC7C04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CDFAC-37C8-0549-B0F1-8E589049D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FA235-F504-3C4E-B1C1-8069336D4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DF0BD-8CF6-9440-86AA-E36D2F05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96F97-44C5-8C45-8335-807A0407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F451F-BDBC-A04F-BF03-CCEDE5D2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14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47BA-B59D-4821-BD10-AE1B62B1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D014D-AD28-4076-87A4-947855557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B3843-C79F-4853-98E6-FB27897A6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F7536-704F-4CCD-890D-61632CFD0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8409D-24EC-4258-83CC-3604B4F0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AA23E-DB75-4D58-9904-ED663AFB3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B004A-BE9F-4373-99D1-121CFCAC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C6137-660D-415C-8EB7-F62FB675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25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8C9-8FD6-4D6B-845C-D1428334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8EAC0-0609-45A6-9B66-D8491BB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DFEA9-8279-49DE-A797-74AC684E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CA73A-6A82-4762-95D9-5DD89349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371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B811C-3E36-4A47-B98B-BF69503A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9EEB8-7469-4A03-A9C0-8380F4BC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734C9-C41F-490F-9A33-0AEF620D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90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347C-7BC9-4AE0-8FF4-49CF870C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55D8-E1E4-4B46-B397-3A838290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8D9B3-401C-44B5-8B73-A3BCCC30C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37E5C-F79B-4F77-9F48-3159511B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1C65F-F518-4A4C-928B-1A680B62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4D9A-F9AF-4F65-AEDD-1A5266B1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329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BF12-6AD4-483A-A516-AAEC8DFE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38FEB-2F2E-48BC-9F1F-AE895D27F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A1E54-ED03-4436-AB49-A2873D7CA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33BBA-7641-48E5-BF1A-E08494F2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B22E0-3109-4279-9F8A-3657C2E8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F8A03-7424-4EDE-A6E4-0AD6181C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092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B05F-6EF6-4CAB-8FA0-DF210F60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463CD-7637-42B6-836F-CD51956C7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4AB4F-58E7-45E9-990A-6FBEB2D1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F868-389F-4FB3-B210-AF1718B2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2B602-F335-422D-88D1-300A5202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956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10D34-79E1-4750-A54F-9D36072E8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7859B-61CF-4FAE-AEBE-8D4BBEF0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DA6FB-2955-4410-80E8-17B6FFB6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9E319-8B96-4AC3-BF4B-A94127AA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8AE06-641B-4868-A4BF-44707640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26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0539-FD0C-462B-A142-A11B23C93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A2A9E-CAA3-41A7-A3B5-E1D3ED565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10EEC-768A-4B84-A74E-6B0CDA09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CB1B-F792-402E-A1F3-01CD6BCF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851F2-05B1-452D-9651-394485A4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22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5723-474F-4188-B888-29011A8A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4B6B-FA02-4B18-9663-B29C1F3D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09DEE-B017-4832-A03D-B16030F0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95376-EFDB-4A8A-A5FC-EFFF7E18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39C0C-25FD-4A06-A906-A3213809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59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FAF5-14A5-471A-91F8-34077A03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78ED0-4A70-4D4A-AFA2-45D0B3D5A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68614-0C05-4381-A5CE-4A240258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E727E-8D7B-4E76-AE8A-E7EF8660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DE289-C155-48A5-8927-E10EDE2A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CF3B-9DD4-1D4B-AAF6-68FF8483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8B27A-A0C6-0A4A-94AB-433A9000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44AE1-7E61-EE40-A0F7-1477E9C5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EF049-3213-7148-A215-9D4AD04C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657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48BA-E997-4ABC-AB26-ED88D42E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2E72-BA41-4464-B668-34EE71FA5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891D2-1F5B-4B3D-8812-E6B66B66B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B8BF8-265A-46D3-B747-0B1F46A0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74E85-A8A7-40D6-9E1E-D8BD43C1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10291-38C4-4E66-873A-B8C31ACF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44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465A-2992-43C5-B5F5-0681D1F9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75E3-7D41-4891-A4E1-7FEBFA507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C20E0-828C-4360-85F5-D31E7E851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B9A83-6F4C-4FFF-9A6E-8B64C269C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FB7F9-2A50-4753-BE40-B256A22B9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F5909-95BD-4E56-9865-5BB16048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28452-91A4-4FAA-85F9-5FE5952D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24908-6988-416E-B2E2-9269E2B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993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C4BF-A0FB-41F8-A927-A99322CF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F4308-63BA-404D-A4F2-86F1B192D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C1364-1FF5-4D23-8AFC-D544CB7F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A77F4-F61A-42AB-83A9-F71F1D19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409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49D4AD-52A7-4076-9353-F344CD66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CFFEF-A1ED-40FB-8F70-8FB33CFD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F8CA1-2223-4F86-A771-8549C2BC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653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B897-7255-42B0-B458-328A65FC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F61-8C76-4D1A-BA2B-266E3482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31AC1-ADA3-4A3B-ABC6-761AF9B5D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9A687-F678-462F-9A06-0304A17E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090A7-9F00-4B22-AEB9-C508C671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2863F-3023-4BF5-93E7-AD8D6033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062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1ED3-2BA5-466B-B1EB-18829DBC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E1DFF-2220-46F0-908C-0716F688B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5ECCE-8BD4-4860-A811-3401AC05B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19796-C790-4FD8-B915-7326C9C6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523A4-B789-48FE-9E7C-96EF95C4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48792-5091-4AA7-BDE5-AF13FFC5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39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BFDF-D244-43AC-A128-8E799B04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C0E90-78D3-4D30-BAFB-A0BF3EF6D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D6B7-5580-492D-B857-40019D40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9C3AB-1F86-40B1-AEDD-63F6236C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3BFB-AE1D-4F83-A58F-19254ECB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942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3CAEF-FD58-4C8B-B283-544A6355D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981F0-7A12-46F5-8BF5-C3DFF94A3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BD22-87BD-49A2-9465-B2C4EFC1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5DEA-5DD9-4A81-91DA-A0F39A5E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D2DEC-B8E6-4146-BD9D-9D35D6EF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6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477D-E2CB-411B-9850-5842F4551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9839-9A2C-4D71-BE0E-A4DB5832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6276-3B2A-43A5-ADF9-E9FAAE63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5320D-B247-4185-804B-600A370A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FADE1-F3B0-46D0-9D45-BAF74EFA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0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67B6-236C-4B86-9BA1-7DC68F83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341E-9384-4620-888E-303CE3420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5E5A7-4356-4E96-A766-23DF8919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894A-C7C6-4A5C-B9AC-68038E81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BCD70-1F1E-4F3A-9239-3E44F93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8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8BF90-8195-074A-8EE4-AE0C70CD1E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4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HelvNeue Bold for IBM" panose="020B08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72" userDrawn="1">
          <p15:clr>
            <a:srgbClr val="F26B43"/>
          </p15:clr>
        </p15:guide>
        <p15:guide id="2" pos="56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B14AD-C3EB-4304-AFD7-260C0F9C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4913F-67E4-4248-9A83-C5A5AD28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8544A-8896-4652-A1FB-6BE7B1204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8D12-0673-4B88-9467-95CA20115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F87A-7564-434D-BE03-31DAC1E4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6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06DC9-3BF0-457E-8848-403C9C35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216D-6AF3-4E3D-BE41-DE13564BC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24AC-0F7F-4172-985F-34897B61F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4BBF-F2D0-42BE-AC94-B5FDA521A23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CA817-3DB1-46C0-8BB1-B85AA4BEF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34446-C0FE-4B4C-856B-42CB84F1F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149CE-17FC-4EB3-BE70-8E48607F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01ED0-9AEB-4061-95A8-19608569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CBFAF-2957-43C4-869F-84A5C19F1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72BD-BD2B-44C5-94AE-CBB2C93753C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5A1E9-4A91-489F-B604-279D067FB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4D8B6-450C-4707-A769-053D58F80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B14AD-C3EB-4304-AFD7-260C0F9C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4913F-67E4-4248-9A83-C5A5AD28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8544A-8896-4652-A1FB-6BE7B1204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8D12-0673-4B88-9467-95CA20115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F87A-7564-434D-BE03-31DAC1E4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5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1A759-97F5-4866-9651-3EE9C7D8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77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916BF-E731-4B98-A3DA-BF4C3DABA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06487"/>
            <a:ext cx="7886700" cy="2426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11DD-ECDC-439F-BBC1-53801F885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69FB-41D8-40F8-8199-CFB6A1E24FB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E0AB8-C83A-43FE-AB0A-7009BA8C2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694F0-729E-4DF8-9EF8-C42FB9A0D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9A5-F4DA-445C-9AF5-192F540D61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B8997E-4DD8-44A5-A002-73BDA56EEB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72" userDrawn="1">
          <p15:clr>
            <a:srgbClr val="F26B43"/>
          </p15:clr>
        </p15:guide>
        <p15:guide id="2" pos="5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E8370F-ABE8-6A46-819D-BB931BD707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2F029A-A0E6-A04B-9A97-B0EF42D47873}"/>
              </a:ext>
            </a:extLst>
          </p:cNvPr>
          <p:cNvSpPr txBox="1"/>
          <p:nvPr userDrawn="1"/>
        </p:nvSpPr>
        <p:spPr>
          <a:xfrm>
            <a:off x="1228997" y="2133601"/>
            <a:ext cx="302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 page</a:t>
            </a:r>
          </a:p>
        </p:txBody>
      </p:sp>
    </p:spTree>
    <p:extLst>
      <p:ext uri="{BB962C8B-B14F-4D97-AF65-F5344CB8AC3E}">
        <p14:creationId xmlns:p14="http://schemas.microsoft.com/office/powerpoint/2010/main" val="141946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E8370F-ABE8-6A46-819D-BB931BD707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D02605-F279-F64B-801E-808725383801}"/>
              </a:ext>
            </a:extLst>
          </p:cNvPr>
          <p:cNvSpPr txBox="1"/>
          <p:nvPr userDrawn="1"/>
        </p:nvSpPr>
        <p:spPr>
          <a:xfrm>
            <a:off x="1220288" y="914401"/>
            <a:ext cx="302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A7464AA7-D90D-4F40-8A88-A591BF721337}"/>
              </a:ext>
            </a:extLst>
          </p:cNvPr>
          <p:cNvSpPr txBox="1">
            <a:spLocks/>
          </p:cNvSpPr>
          <p:nvPr userDrawn="1"/>
        </p:nvSpPr>
        <p:spPr>
          <a:xfrm>
            <a:off x="1227465" y="1871265"/>
            <a:ext cx="7132764" cy="26833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de-DE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endParaRPr lang="de-DE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244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CD687-E716-794F-9587-F80CDAE3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536FC-3650-6346-9435-B2EB84A74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FE04D-8AD8-3F4B-9921-14D414976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2671-0BD9-2A4D-B01D-89A7D44A81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76327-1202-9847-8976-5415B5F01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C487A-B17C-6440-A083-2989BB1A6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E9D8D-25B9-3C4F-945C-D09CDF8E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B3549-6931-0A49-AA01-9577FAF5D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2BA1-3F01-694A-89D6-0B28ED678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5E75-0C89-684B-8698-5ABC5742C15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98EFE-AA4D-104A-A50B-92CE1990F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40576-8A85-E242-BE8B-181766958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E8370F-ABE8-6A46-819D-BB931BD707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1A759-97F5-4866-9651-3EE9C7D8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77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916BF-E731-4B98-A3DA-BF4C3DABA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06487"/>
            <a:ext cx="7886700" cy="2426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11DD-ECDC-439F-BBC1-53801F885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69FB-41D8-40F8-8199-CFB6A1E24FB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E0AB8-C83A-43FE-AB0A-7009BA8C2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694F0-729E-4DF8-9EF8-C42FB9A0D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9A5-F4DA-445C-9AF5-192F540D61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10570-E3AF-4243-AFEE-12AA72BD5E8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8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2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6" r:id="rId11"/>
    <p:sldLayoutId id="2147483728" r:id="rId12"/>
    <p:sldLayoutId id="2147483729" r:id="rId13"/>
    <p:sldLayoutId id="214748365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B14AD-C3EB-4304-AFD7-260C0F9C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4913F-67E4-4248-9A83-C5A5AD28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8544A-8896-4652-A1FB-6BE7B1204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9E39-8EB8-4A71-BFB5-72844F39037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8D12-0673-4B88-9467-95CA20115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F87A-7564-434D-BE03-31DAC1E4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7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1A759-97F5-4866-9651-3EE9C7D8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77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916BF-E731-4B98-A3DA-BF4C3DABA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06487"/>
            <a:ext cx="7886700" cy="2426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11DD-ECDC-439F-BBC1-53801F885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69FB-41D8-40F8-8199-CFB6A1E24FB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E0AB8-C83A-43FE-AB0A-7009BA8C2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694F0-729E-4DF8-9EF8-C42FB9A0D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9A5-F4DA-445C-9AF5-192F540D61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03713-7D2C-402A-BFB1-F1C30AE37C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72" userDrawn="1">
          <p15:clr>
            <a:srgbClr val="F26B43"/>
          </p15:clr>
        </p15:guide>
        <p15:guide id="2" pos="5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orm.jotform.com/idug/rug-event-support-request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dug@idug.org" TargetMode="Externa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ug.org/page/about-idug" TargetMode="Externa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3FCE9A9B-BC7C-9447-B6C0-F8C53D43FD72}"/>
              </a:ext>
            </a:extLst>
          </p:cNvPr>
          <p:cNvSpPr txBox="1">
            <a:spLocks noChangeArrowheads="1"/>
          </p:cNvSpPr>
          <p:nvPr/>
        </p:nvSpPr>
        <p:spPr>
          <a:xfrm>
            <a:off x="650405" y="793054"/>
            <a:ext cx="7748877" cy="16390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en-US" sz="3600" dirty="0"/>
              <a:t>IDUG</a:t>
            </a:r>
          </a:p>
          <a:p>
            <a:pPr algn="ctr"/>
            <a:r>
              <a:rPr lang="en-US" sz="3600" dirty="0"/>
              <a:t>The International Db2 User Group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8FB48-BC78-47E5-BF65-2A4C5B8406B4}"/>
              </a:ext>
            </a:extLst>
          </p:cNvPr>
          <p:cNvSpPr txBox="1"/>
          <p:nvPr/>
        </p:nvSpPr>
        <p:spPr>
          <a:xfrm>
            <a:off x="1769882" y="2798608"/>
            <a:ext cx="584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IDUG RUG Committee</a:t>
            </a:r>
            <a:endParaRPr lang="en-U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7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D6E83-36E7-4137-9C9E-7366CE59F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the initial years of the International DB2 Users Group (IDUG) organization, Regional User Group (RUG) support was at the Conference Planning Committee (CPC) level only and was not a coordinated effort across the organization. Accordingly, D</a:t>
            </a:r>
            <a:r>
              <a:rPr lang="hr-HR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RUGs developed on their own as autonomous entities with little if any ties to IDUG</a:t>
            </a:r>
          </a:p>
          <a:p>
            <a:endParaRPr lang="en-US" sz="1800" spc="-25" dirty="0">
              <a:ea typeface="Times New Roman" panose="02020603050405020304" pitchFamily="18" charset="0"/>
            </a:endParaRPr>
          </a:p>
          <a:p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the concentrated effort to focus more on strategy and less on operational, the Board of Directors approved the formation of an IDUG RUG Committee with a designated Chair in October 2020 as part of the D</a:t>
            </a:r>
            <a:r>
              <a:rPr lang="hr-HR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in the Community strategic initiative</a:t>
            </a:r>
          </a:p>
          <a:p>
            <a:endParaRPr lang="hr-HR" sz="1800" spc="-25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A080B-CB69-4193-B746-B8119C5F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kern="14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IDUG RUG Committee </a:t>
            </a:r>
            <a:br>
              <a:rPr lang="en-US" sz="1800" b="1" kern="1400" spc="-24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7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D6E83-36E7-4137-9C9E-7366CE59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180"/>
            <a:ext cx="8229600" cy="2952411"/>
          </a:xfrm>
        </p:spPr>
        <p:txBody>
          <a:bodyPr>
            <a:normAutofit fontScale="85000" lnSpcReduction="20000"/>
          </a:bodyPr>
          <a:lstStyle/>
          <a:p>
            <a:r>
              <a:rPr lang="en-GB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IDUG RUG Committee Chair</a:t>
            </a:r>
            <a:endParaRPr lang="hr-HR" b="1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hr-HR" b="1" spc="-25" dirty="0">
                <a:ea typeface="Times New Roman" panose="02020603050405020304" pitchFamily="18" charset="0"/>
                <a:cs typeface="Arial" panose="020B0604020202020204" pitchFamily="34" charset="0"/>
              </a:rPr>
              <a:t>				</a:t>
            </a:r>
            <a:r>
              <a:rPr lang="hr-HR" b="1" spc="-25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Željen Stanić</a:t>
            </a:r>
            <a:endParaRPr lang="en-US" spc="-25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IDUG RUG Committee Regional Members</a:t>
            </a:r>
            <a:endParaRPr lang="hr-HR" b="1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3"/>
            <a:r>
              <a:rPr lang="hr-HR" sz="1200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America		</a:t>
            </a:r>
            <a:r>
              <a:rPr lang="en-US" sz="1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Dustin Ratliff , Chris Muncan</a:t>
            </a:r>
            <a:endParaRPr lang="en-US" sz="16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3"/>
            <a:r>
              <a:rPr lang="hr-HR" sz="1200" b="1" spc="-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EMEA</a:t>
            </a:r>
            <a:r>
              <a:rPr lang="hr-HR" sz="1200" spc="-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Tielemans, Mirna Kos</a:t>
            </a:r>
            <a:endParaRPr lang="hr-HR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hr-HR" sz="1200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 America</a:t>
            </a:r>
            <a:r>
              <a:rPr lang="hr-HR" sz="12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Javier Estrada Benavides </a:t>
            </a:r>
            <a:endParaRPr lang="hr-HR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hr-HR" sz="1200" b="1" spc="-25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  <a:r>
              <a:rPr lang="hr-HR" sz="1200" spc="-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200" b="1" spc="-25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hr-HR" sz="1200" b="1" spc="-2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hr-HR" sz="1200" b="1" spc="-25" dirty="0">
                <a:latin typeface="Arial" panose="020B0604020202020204" pitchFamily="34" charset="0"/>
                <a:cs typeface="Times New Roman" panose="02020603050405020304" pitchFamily="18" charset="0"/>
              </a:rPr>
              <a:t>Australia/New </a:t>
            </a:r>
            <a:r>
              <a:rPr lang="hr-HR" sz="1200" b="1" spc="-25" dirty="0" err="1">
                <a:latin typeface="Arial" panose="020B0604020202020204" pitchFamily="34" charset="0"/>
                <a:cs typeface="Times New Roman" panose="02020603050405020304" pitchFamily="18" charset="0"/>
              </a:rPr>
              <a:t>Zealand</a:t>
            </a:r>
            <a:r>
              <a:rPr lang="hr-HR" sz="12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1200" b="1" spc="-2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hr-HR" sz="1200" b="1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spc="-2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BoD</a:t>
            </a:r>
            <a:r>
              <a:rPr lang="en-GB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Liaison </a:t>
            </a:r>
            <a:endParaRPr lang="hr-HR" b="1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hr-HR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 </a:t>
            </a:r>
            <a:r>
              <a:rPr lang="hr-HR" b="1" spc="-25" dirty="0">
                <a:solidFill>
                  <a:srgbClr val="7030A0"/>
                </a:solidFill>
                <a:cs typeface="Arial" panose="020B0604020202020204" pitchFamily="34" charset="0"/>
              </a:rPr>
              <a:t>Mateja </a:t>
            </a:r>
            <a:r>
              <a:rPr lang="hr-HR" b="1" spc="-25" dirty="0" err="1">
                <a:solidFill>
                  <a:srgbClr val="7030A0"/>
                </a:solidFill>
                <a:cs typeface="Arial" panose="020B0604020202020204" pitchFamily="34" charset="0"/>
              </a:rPr>
              <a:t>Jankovič</a:t>
            </a:r>
            <a:endParaRPr lang="en-US" sz="1200" b="1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Vendor (</a:t>
            </a:r>
            <a:r>
              <a:rPr lang="en-GB" b="1" spc="-2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BoD</a:t>
            </a:r>
            <a:r>
              <a:rPr lang="en-GB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Liaisons  </a:t>
            </a:r>
            <a:endParaRPr lang="hr-HR" b="1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3"/>
            <a:r>
              <a:rPr lang="hr-HR" sz="1200" b="1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IBM		</a:t>
            </a:r>
            <a:r>
              <a:rPr lang="hr-H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Reed</a:t>
            </a:r>
          </a:p>
          <a:p>
            <a:pPr lvl="3"/>
            <a:r>
              <a:rPr lang="hr-HR" sz="1200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BMC		</a:t>
            </a:r>
            <a:r>
              <a:rPr lang="hr-HR" sz="1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Moran</a:t>
            </a:r>
          </a:p>
          <a:p>
            <a:pPr lvl="3"/>
            <a:r>
              <a:rPr lang="hr-HR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Broadcom		</a:t>
            </a:r>
            <a:r>
              <a:rPr lang="en-US" sz="1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Stuart McIrvine </a:t>
            </a:r>
            <a:endParaRPr lang="en-US" sz="1200" b="1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A080B-CB69-4193-B746-B8119C5F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1800" b="1" kern="1000" spc="-5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IDUG RUG Committee Organization</a:t>
            </a:r>
            <a:br>
              <a:rPr lang="en-US" sz="1800" b="1" kern="1000" spc="-5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</a:br>
            <a:r>
              <a:rPr lang="en-GB" sz="2700" b="1" kern="1000" spc="-50" dirty="0">
                <a:effectLst/>
                <a:latin typeface="Arial" panose="020B0604020202020204" pitchFamily="34" charset="0"/>
              </a:rPr>
              <a:t>IDUG RUG Committee Organization</a:t>
            </a:r>
            <a:br>
              <a:rPr lang="en-US" sz="1800" b="1" kern="1000" spc="-50" dirty="0">
                <a:effectLst/>
                <a:latin typeface="Arial Black" panose="020B0A040201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9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Activities till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20F1567-FE64-4973-AACE-38AF2847AA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365" y="1544512"/>
          <a:ext cx="5947902" cy="2952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465">
                  <a:extLst>
                    <a:ext uri="{9D8B030D-6E8A-4147-A177-3AD203B41FA5}">
                      <a16:colId xmlns:a16="http://schemas.microsoft.com/office/drawing/2014/main" val="317178582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2087833186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3921873317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3798398146"/>
                    </a:ext>
                  </a:extLst>
                </a:gridCol>
                <a:gridCol w="799514">
                  <a:extLst>
                    <a:ext uri="{9D8B030D-6E8A-4147-A177-3AD203B41FA5}">
                      <a16:colId xmlns:a16="http://schemas.microsoft.com/office/drawing/2014/main" val="1492312826"/>
                    </a:ext>
                  </a:extLst>
                </a:gridCol>
                <a:gridCol w="496668">
                  <a:extLst>
                    <a:ext uri="{9D8B030D-6E8A-4147-A177-3AD203B41FA5}">
                      <a16:colId xmlns:a16="http://schemas.microsoft.com/office/drawing/2014/main" val="327641572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1690602093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1679655080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218327123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682264282"/>
                    </a:ext>
                  </a:extLst>
                </a:gridCol>
              </a:tblGrid>
              <a:tr h="18170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•MIDWEST (15.9.2020)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Adobe Connect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705075"/>
                  </a:ext>
                </a:extLst>
              </a:tr>
              <a:tr h="18170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•MIDWEST (16.9.2020)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Adobe Connect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011882"/>
                  </a:ext>
                </a:extLst>
              </a:tr>
              <a:tr h="18170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•SQLAdria (25.11.-26.11.2020)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MS Teams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52661"/>
                  </a:ext>
                </a:extLst>
              </a:tr>
              <a:tr h="18170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•SQLAdria (27.11.2020)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MS Teams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420277"/>
                  </a:ext>
                </a:extLst>
              </a:tr>
              <a:tr h="18170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•Wisconsin, St. Louis, Minnesota Twin Cities, Midwest (1.12.2020)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2139772503"/>
                  </a:ext>
                </a:extLst>
              </a:tr>
              <a:tr h="18170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•Wisconsin, St. Louis, Minnesota Twin Cities, Midwest (2.12.2020</a:t>
                      </a:r>
                      <a:r>
                        <a:rPr lang="en-US" sz="1000" u="none" strike="noStrike">
                          <a:effectLst/>
                        </a:rPr>
                        <a:t>)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4170882734"/>
                  </a:ext>
                </a:extLst>
              </a:tr>
              <a:tr h="18170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•SDUG       (20.01.2021)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4230657344"/>
                  </a:ext>
                </a:extLst>
              </a:tr>
              <a:tr h="18170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•BELUX      (25.02.2021)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3380258101"/>
                  </a:ext>
                </a:extLst>
              </a:tr>
              <a:tr h="18170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•MIDWEST (02.03.2021)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348062644"/>
                  </a:ext>
                </a:extLst>
              </a:tr>
              <a:tr h="18170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•MIDWEST (03.03.2021)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159311942"/>
                  </a:ext>
                </a:extLst>
              </a:tr>
              <a:tr h="18170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•BELUX      (20.03.2021)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2250785322"/>
                  </a:ext>
                </a:extLst>
              </a:tr>
              <a:tr h="18170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•Central Canada DUG (12.04.2021)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Adobe Connect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677599"/>
                  </a:ext>
                </a:extLst>
              </a:tr>
              <a:tr h="18170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•Central Canada DUG (13.04.2021)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Adobe Connect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365347"/>
                  </a:ext>
                </a:extLst>
              </a:tr>
              <a:tr h="1817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544215058"/>
                  </a:ext>
                </a:extLst>
              </a:tr>
              <a:tr h="2271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700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attendees</a:t>
                      </a: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346361370"/>
                  </a:ext>
                </a:extLst>
              </a:tr>
              <a:tr h="1817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345750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01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Activities till now</a:t>
            </a:r>
            <a:r>
              <a:rPr lang="hr-HR" sz="3089" dirty="0"/>
              <a:t> – </a:t>
            </a:r>
            <a:r>
              <a:rPr lang="en-US" sz="2000" dirty="0"/>
              <a:t>IDUG Db2 Latest News &amp; Updates in 2022!</a:t>
            </a:r>
            <a:endParaRPr lang="en-US" sz="308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F90AAEAC-EAF1-4B9C-AEC8-5FCBDC4E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0" y="1840207"/>
            <a:ext cx="2286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8110ED0-8535-495A-B0EE-123D2F0F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23387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769515-E83E-447F-8C01-2FCF6EDEF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9" y="1538083"/>
            <a:ext cx="7191375" cy="351472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B4CC9A-7568-4BCB-A23A-A3E0D98333B4}"/>
              </a:ext>
            </a:extLst>
          </p:cNvPr>
          <p:cNvSpPr/>
          <p:nvPr/>
        </p:nvSpPr>
        <p:spPr>
          <a:xfrm>
            <a:off x="2381352" y="2464479"/>
            <a:ext cx="713916" cy="268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9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A631-5191-4949-8ECA-75FB866D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30" y="1544685"/>
            <a:ext cx="8229600" cy="2836816"/>
          </a:xfrm>
        </p:spPr>
        <p:txBody>
          <a:bodyPr>
            <a:normAutofit/>
          </a:bodyPr>
          <a:lstStyle/>
          <a:p>
            <a:r>
              <a:rPr lang="en-US" dirty="0"/>
              <a:t>Created form for RUG support :</a:t>
            </a:r>
          </a:p>
          <a:p>
            <a:pPr marL="342900" lvl="1" indent="0">
              <a:buNone/>
            </a:pPr>
            <a:r>
              <a:rPr lang="hr-HR" i="1" dirty="0"/>
              <a:t>                                          			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https://form.jotform.com/idug/rug-event-support-request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1" indent="0">
              <a:buNone/>
            </a:pPr>
            <a:r>
              <a:rPr lang="hr-HR" sz="1100" dirty="0"/>
              <a:t>						info </a:t>
            </a:r>
            <a:r>
              <a:rPr lang="hr-HR" sz="1100" dirty="0" err="1"/>
              <a:t>published</a:t>
            </a:r>
            <a:r>
              <a:rPr lang="hr-HR" sz="1100" dirty="0"/>
              <a:t> on </a:t>
            </a:r>
            <a:r>
              <a:rPr lang="hr-HR" sz="1100" dirty="0" err="1"/>
              <a:t>Slack</a:t>
            </a:r>
            <a:r>
              <a:rPr lang="hr-HR" sz="1100" dirty="0"/>
              <a:t> (db2rugleaders)</a:t>
            </a:r>
            <a:endParaRPr lang="en-US" sz="11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Activities till now</a:t>
            </a:r>
            <a:r>
              <a:rPr lang="hr-HR" sz="3089" dirty="0"/>
              <a:t> – </a:t>
            </a:r>
            <a:r>
              <a:rPr lang="hr-HR" sz="3089" dirty="0" err="1"/>
              <a:t>it</a:t>
            </a:r>
            <a:r>
              <a:rPr lang="hr-HR" sz="3089" dirty="0"/>
              <a:t> </a:t>
            </a:r>
            <a:r>
              <a:rPr lang="hr-HR" sz="3089" dirty="0" err="1"/>
              <a:t>works</a:t>
            </a:r>
            <a:r>
              <a:rPr lang="hr-HR" sz="3089" dirty="0"/>
              <a:t> !</a:t>
            </a:r>
            <a:endParaRPr lang="en-US" sz="308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F90AAEAC-EAF1-4B9C-AEC8-5FCBDC4E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0" y="1840207"/>
            <a:ext cx="2286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8110ED0-8535-495A-B0EE-123D2F0F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23387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6815B-4389-4A4F-892E-97AC952C8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04" y="1847669"/>
            <a:ext cx="2968415" cy="315822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F4B0B9D-FC6F-4F7D-852C-5A146419620F}"/>
              </a:ext>
            </a:extLst>
          </p:cNvPr>
          <p:cNvSpPr/>
          <p:nvPr/>
        </p:nvSpPr>
        <p:spPr>
          <a:xfrm>
            <a:off x="2303114" y="3069109"/>
            <a:ext cx="1007307" cy="1386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471E9-99D8-44DE-988B-D592A8D07EB7}"/>
              </a:ext>
            </a:extLst>
          </p:cNvPr>
          <p:cNvSpPr txBox="1"/>
          <p:nvPr/>
        </p:nvSpPr>
        <p:spPr>
          <a:xfrm>
            <a:off x="3525573" y="2945063"/>
            <a:ext cx="3139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Request</a:t>
            </a:r>
            <a:r>
              <a:rPr lang="hr-HR" sz="1400" dirty="0"/>
              <a:t> </a:t>
            </a:r>
            <a:r>
              <a:rPr lang="hr-HR" sz="1400" dirty="0" err="1"/>
              <a:t>received</a:t>
            </a:r>
            <a:r>
              <a:rPr lang="hr-HR" sz="1400" dirty="0"/>
              <a:t>:  17.5.2021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698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Activities till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6D263B-7317-4290-9122-3E10BB8A3F67}"/>
              </a:ext>
            </a:extLst>
          </p:cNvPr>
          <p:cNvSpPr txBox="1"/>
          <p:nvPr/>
        </p:nvSpPr>
        <p:spPr>
          <a:xfrm>
            <a:off x="446970" y="4290708"/>
            <a:ext cx="810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5889E-317D-44A6-89A9-7A17CE85E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41" y="852530"/>
            <a:ext cx="5823608" cy="42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A631-5191-4949-8ECA-75FB866D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30" y="1544684"/>
            <a:ext cx="8229600" cy="2952411"/>
          </a:xfrm>
        </p:spPr>
        <p:txBody>
          <a:bodyPr>
            <a:normAutofit fontScale="47500" lnSpcReduction="20000"/>
          </a:bodyPr>
          <a:lstStyle/>
          <a:p>
            <a:r>
              <a:rPr lang="en-US" sz="2000" dirty="0"/>
              <a:t>IBM Liaison supports  your group</a:t>
            </a:r>
          </a:p>
          <a:p>
            <a:endParaRPr lang="en-US" sz="2000" dirty="0"/>
          </a:p>
          <a:p>
            <a:r>
              <a:rPr lang="en-US" sz="2000" dirty="0"/>
              <a:t>Vendor support </a:t>
            </a:r>
            <a:endParaRPr lang="hr-HR" sz="2000" dirty="0"/>
          </a:p>
          <a:p>
            <a:endParaRPr lang="hr-HR" sz="2000" dirty="0"/>
          </a:p>
          <a:p>
            <a:r>
              <a:rPr lang="en-US" sz="2000" dirty="0"/>
              <a:t>Common RUG calendar</a:t>
            </a:r>
          </a:p>
          <a:p>
            <a:endParaRPr lang="en-US" sz="2000" dirty="0"/>
          </a:p>
          <a:p>
            <a:r>
              <a:rPr lang="en-US" sz="2000" dirty="0"/>
              <a:t>Possibility to have a speaker from Content Committee ( “Fun with SQL” dojo</a:t>
            </a:r>
            <a:r>
              <a:rPr lang="hr-HR" sz="2000" dirty="0"/>
              <a:t>,…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IDUG can organize a booth in the Expo available to RUGs who are interested in marketing their groups to IDUG attendees.</a:t>
            </a:r>
            <a:r>
              <a:rPr lang="hr-HR" sz="2000" dirty="0"/>
              <a:t>(</a:t>
            </a:r>
            <a:r>
              <a:rPr lang="hr-HR" sz="2000" dirty="0" err="1"/>
              <a:t>in-person</a:t>
            </a:r>
            <a:r>
              <a:rPr lang="hr-HR" sz="2000" dirty="0"/>
              <a:t> event)</a:t>
            </a:r>
            <a:r>
              <a:rPr lang="en-US" sz="2000" dirty="0"/>
              <a:t>  </a:t>
            </a:r>
          </a:p>
          <a:p>
            <a:endParaRPr lang="en-US" sz="2000" dirty="0"/>
          </a:p>
          <a:p>
            <a:r>
              <a:rPr lang="en-US" sz="2000" dirty="0"/>
              <a:t>Options for using IDUG virtual platform to organize virtual RUG event</a:t>
            </a:r>
            <a:r>
              <a:rPr lang="hr-HR" sz="2000" dirty="0"/>
              <a:t>s</a:t>
            </a:r>
            <a:r>
              <a:rPr lang="en-US" sz="2000" dirty="0"/>
              <a:t> </a:t>
            </a:r>
            <a:r>
              <a:rPr lang="hr-HR" sz="2000" dirty="0"/>
              <a:t>– (Adobe </a:t>
            </a:r>
            <a:r>
              <a:rPr lang="hr-HR" sz="2000" dirty="0" err="1"/>
              <a:t>Connect</a:t>
            </a:r>
            <a:r>
              <a:rPr lang="hr-HR" sz="2000" dirty="0"/>
              <a:t>, </a:t>
            </a:r>
            <a:r>
              <a:rPr lang="hr-HR" sz="2000" dirty="0" err="1"/>
              <a:t>GoToMeeting</a:t>
            </a:r>
            <a:r>
              <a:rPr lang="hr-HR" sz="2000" dirty="0"/>
              <a:t>,…)</a:t>
            </a:r>
            <a:endParaRPr lang="en-US" sz="2000" dirty="0"/>
          </a:p>
          <a:p>
            <a:endParaRPr lang="hr-HR" sz="2000" dirty="0"/>
          </a:p>
          <a:p>
            <a:r>
              <a:rPr lang="en-US" sz="2900" u="sng" dirty="0">
                <a:hlinkClick r:id="rId2"/>
              </a:rPr>
              <a:t>More information / suggestions -   email rugs@idug.org</a:t>
            </a:r>
            <a:endParaRPr lang="en-US" sz="29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Benefits for Db2 User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4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E19496-B5A1-4548-862D-2DDE2A51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1500" dirty="0"/>
              <a:t>Q &amp; A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65835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7EB29-F5E6-4539-B0EA-A05B7B134F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IDUG </a:t>
            </a:r>
            <a:r>
              <a:rPr lang="hr-HR" dirty="0"/>
              <a:t>RUG </a:t>
            </a:r>
            <a:r>
              <a:rPr lang="en-US" dirty="0"/>
              <a:t>Committee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A5521B-E8D3-449F-BBC0-8B8988DB2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RUG meeting</a:t>
            </a:r>
            <a:r>
              <a:rPr lang="hr-HR" dirty="0"/>
              <a:t>                                          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151813" y="4916488"/>
            <a:ext cx="992187" cy="169862"/>
          </a:xfrm>
        </p:spPr>
        <p:txBody>
          <a:bodyPr/>
          <a:lstStyle/>
          <a:p>
            <a:fld id="{6C10C4C6-7284-4C2B-B661-EA1A2009BC7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A864F-9789-4F16-BB7F-A56ED5CC52F3}"/>
              </a:ext>
            </a:extLst>
          </p:cNvPr>
          <p:cNvSpPr txBox="1"/>
          <p:nvPr/>
        </p:nvSpPr>
        <p:spPr>
          <a:xfrm>
            <a:off x="3726871" y="2433944"/>
            <a:ext cx="389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Email:   rugs@idug.org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0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32" dirty="0"/>
              <a:t>Agenda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ea typeface="ＭＳ Ｐゴシック"/>
            </a:endParaRPr>
          </a:p>
          <a:p>
            <a:pPr marL="200497" indent="-200497"/>
            <a:r>
              <a:rPr lang="en-US" dirty="0">
                <a:ea typeface="ＭＳ Ｐゴシック"/>
              </a:rPr>
              <a:t>IDUG Mission</a:t>
            </a:r>
          </a:p>
          <a:p>
            <a:pPr marL="200497" indent="-200497"/>
            <a:r>
              <a:rPr lang="en-US" dirty="0">
                <a:ea typeface="ＭＳ Ｐゴシック"/>
              </a:rPr>
              <a:t>What IDUG offers</a:t>
            </a:r>
            <a:endParaRPr lang="hr-HR" dirty="0">
              <a:ea typeface="ＭＳ Ｐゴシック"/>
            </a:endParaRPr>
          </a:p>
          <a:p>
            <a:pPr marL="200497" indent="-200497"/>
            <a:r>
              <a:rPr lang="hr-HR" dirty="0">
                <a:ea typeface="ＭＳ Ｐゴシック"/>
              </a:rPr>
              <a:t>RUG Committee </a:t>
            </a:r>
            <a:endParaRPr lang="en-US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579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32" dirty="0">
                <a:hlinkClick r:id="rId2"/>
              </a:rPr>
              <a:t>What is IDUG?</a:t>
            </a:r>
            <a:r>
              <a:rPr lang="en-GB" sz="3432" dirty="0"/>
              <a:t> </a:t>
            </a:r>
            <a:r>
              <a:rPr lang="en-GB" sz="2402" dirty="0"/>
              <a:t>	www.idug.org</a:t>
            </a:r>
            <a:endParaRPr lang="en-US" sz="308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AE26-09BF-F048-9556-78065B7D9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746" b="1" dirty="0"/>
              <a:t>IDUG’s Mission Statement</a:t>
            </a:r>
            <a:r>
              <a:rPr lang="en-GB" sz="2746" dirty="0"/>
              <a:t>: The International Db2 Users Group (IDUG</a:t>
            </a:r>
            <a:r>
              <a:rPr lang="en-GB" sz="1600" baseline="70000" dirty="0"/>
              <a:t>®</a:t>
            </a:r>
            <a:r>
              <a:rPr lang="en-GB" sz="2746" dirty="0"/>
              <a:t>) is an </a:t>
            </a:r>
            <a:r>
              <a:rPr lang="en-GB" sz="2746" b="1" dirty="0">
                <a:solidFill>
                  <a:srgbClr val="0070C0"/>
                </a:solidFill>
              </a:rPr>
              <a:t>independent</a:t>
            </a:r>
            <a:r>
              <a:rPr lang="en-GB" sz="2746" dirty="0"/>
              <a:t>, </a:t>
            </a:r>
            <a:r>
              <a:rPr lang="en-GB" sz="2746" b="1" dirty="0">
                <a:solidFill>
                  <a:srgbClr val="0070C0"/>
                </a:solidFill>
              </a:rPr>
              <a:t>not-for-profit, user-run organization </a:t>
            </a:r>
            <a:r>
              <a:rPr lang="en-GB" sz="2746" dirty="0"/>
              <a:t>whose mission is to support and strengthen the information services community by providing the highest quality education and services designed to promote the </a:t>
            </a:r>
            <a:r>
              <a:rPr lang="en-GB" sz="2746" dirty="0">
                <a:solidFill>
                  <a:srgbClr val="0070C0"/>
                </a:solidFill>
              </a:rPr>
              <a:t>effective utilization of Db2</a:t>
            </a:r>
            <a:r>
              <a:rPr lang="en-GB" sz="2746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856517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GB" sz="3432" dirty="0"/>
              <a:t>Who is IDUG for? </a:t>
            </a:r>
            <a:endParaRPr lang="en-US" sz="308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798668-011D-47DF-9D8A-38D956ECC4ED}"/>
              </a:ext>
            </a:extLst>
          </p:cNvPr>
          <p:cNvGrpSpPr/>
          <p:nvPr/>
        </p:nvGrpSpPr>
        <p:grpSpPr>
          <a:xfrm>
            <a:off x="470744" y="2691240"/>
            <a:ext cx="8361998" cy="2251645"/>
            <a:chOff x="461438" y="3668571"/>
            <a:chExt cx="10791847" cy="26241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3E48D1-021F-4A01-9EB9-321724865AB8}"/>
                </a:ext>
              </a:extLst>
            </p:cNvPr>
            <p:cNvSpPr txBox="1"/>
            <p:nvPr/>
          </p:nvSpPr>
          <p:spPr>
            <a:xfrm>
              <a:off x="922830" y="3668571"/>
              <a:ext cx="1425243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Developers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EF9451-12C4-4278-83CC-50C2395644E6}"/>
                </a:ext>
              </a:extLst>
            </p:cNvPr>
            <p:cNvSpPr txBox="1"/>
            <p:nvPr/>
          </p:nvSpPr>
          <p:spPr>
            <a:xfrm>
              <a:off x="3179519" y="3693065"/>
              <a:ext cx="3083434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 Database Administrators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6DAF58-7157-4D66-A720-FBD28622B4E0}"/>
                </a:ext>
              </a:extLst>
            </p:cNvPr>
            <p:cNvSpPr txBox="1"/>
            <p:nvPr/>
          </p:nvSpPr>
          <p:spPr>
            <a:xfrm>
              <a:off x="9585992" y="5881172"/>
              <a:ext cx="1667293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 </a:t>
              </a:r>
              <a:r>
                <a:rPr lang="hr-HR" sz="1544" b="1" dirty="0"/>
                <a:t>IT </a:t>
              </a:r>
              <a:r>
                <a:rPr lang="en-GB" sz="1544" b="1" dirty="0"/>
                <a:t>Architects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1DB3F5-A51A-42B9-A4F1-96EA5384B80E}"/>
                </a:ext>
              </a:extLst>
            </p:cNvPr>
            <p:cNvSpPr txBox="1"/>
            <p:nvPr/>
          </p:nvSpPr>
          <p:spPr>
            <a:xfrm>
              <a:off x="461438" y="5908200"/>
              <a:ext cx="1941618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IT Professionals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3411BD-D67A-49D7-AD8A-52E3C35DE853}"/>
                </a:ext>
              </a:extLst>
            </p:cNvPr>
            <p:cNvSpPr txBox="1"/>
            <p:nvPr/>
          </p:nvSpPr>
          <p:spPr>
            <a:xfrm>
              <a:off x="6238483" y="3688231"/>
              <a:ext cx="2594202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 System Programmers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42F004-952D-471D-A6A8-1B807C2744B4}"/>
                </a:ext>
              </a:extLst>
            </p:cNvPr>
            <p:cNvSpPr txBox="1"/>
            <p:nvPr/>
          </p:nvSpPr>
          <p:spPr>
            <a:xfrm>
              <a:off x="6008746" y="5892579"/>
              <a:ext cx="2831452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4" b="1" dirty="0"/>
                <a:t>Data Scientists/Analysts </a:t>
              </a:r>
            </a:p>
          </p:txBody>
        </p:sp>
      </p:grpSp>
      <p:pic>
        <p:nvPicPr>
          <p:cNvPr id="1028" name="Picture 4" descr="Slikovni rezultat za developers pics">
            <a:extLst>
              <a:ext uri="{FF2B5EF4-FFF2-40B4-BE49-F238E27FC236}">
                <a16:creationId xmlns:a16="http://schemas.microsoft.com/office/drawing/2014/main" id="{AC64D9E3-FA77-4249-9254-F6250B317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2" y="1381756"/>
            <a:ext cx="2324333" cy="130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dba pics">
            <a:extLst>
              <a:ext uri="{FF2B5EF4-FFF2-40B4-BE49-F238E27FC236}">
                <a16:creationId xmlns:a16="http://schemas.microsoft.com/office/drawing/2014/main" id="{9179C3CF-6707-4B84-B8B1-EEA98AAA5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21" y="1383519"/>
            <a:ext cx="1956047" cy="14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system programmer pics">
            <a:extLst>
              <a:ext uri="{FF2B5EF4-FFF2-40B4-BE49-F238E27FC236}">
                <a16:creationId xmlns:a16="http://schemas.microsoft.com/office/drawing/2014/main" id="{335D9381-3F7C-4F8A-9D06-5B1C929CE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75" y="1433317"/>
            <a:ext cx="2110144" cy="120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ovni rezultat za IT professional pics">
            <a:extLst>
              <a:ext uri="{FF2B5EF4-FFF2-40B4-BE49-F238E27FC236}">
                <a16:creationId xmlns:a16="http://schemas.microsoft.com/office/drawing/2014/main" id="{F0DB5BAB-2DD1-4F93-9739-0F2FF331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9" y="3159082"/>
            <a:ext cx="2168849" cy="144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fographic: Top 7 Jobs in IT Security">
            <a:extLst>
              <a:ext uri="{FF2B5EF4-FFF2-40B4-BE49-F238E27FC236}">
                <a16:creationId xmlns:a16="http://schemas.microsoft.com/office/drawing/2014/main" id="{A4AD01DF-6EBB-4628-B104-63BC554E3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46" y="1429169"/>
            <a:ext cx="2147249" cy="120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A76AAB6-C0B7-4A2C-8874-622244A47CD5}"/>
              </a:ext>
            </a:extLst>
          </p:cNvPr>
          <p:cNvSpPr txBox="1"/>
          <p:nvPr/>
        </p:nvSpPr>
        <p:spPr>
          <a:xfrm>
            <a:off x="7168340" y="2691240"/>
            <a:ext cx="1778820" cy="329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b="1" dirty="0"/>
              <a:t> Security Engineers </a:t>
            </a:r>
          </a:p>
        </p:txBody>
      </p:sp>
      <p:pic>
        <p:nvPicPr>
          <p:cNvPr id="1038" name="Picture 14" descr="Data Science vs. Big Data vs. Data Analytics">
            <a:extLst>
              <a:ext uri="{FF2B5EF4-FFF2-40B4-BE49-F238E27FC236}">
                <a16:creationId xmlns:a16="http://schemas.microsoft.com/office/drawing/2014/main" id="{4B261DA1-21DE-466A-8344-5A8A5CE5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91" y="3176716"/>
            <a:ext cx="2316700" cy="14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likovni rezultat za it architect">
            <a:extLst>
              <a:ext uri="{FF2B5EF4-FFF2-40B4-BE49-F238E27FC236}">
                <a16:creationId xmlns:a16="http://schemas.microsoft.com/office/drawing/2014/main" id="{0796B385-4C73-4676-BBB3-46468EAB9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95" y="3176716"/>
            <a:ext cx="2148706" cy="14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E964E963-BA32-4942-B8FA-7D91DAE9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64" y="3176716"/>
            <a:ext cx="2023636" cy="14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AC40F7-D364-4AED-BBF9-5F5695DC151D}"/>
              </a:ext>
            </a:extLst>
          </p:cNvPr>
          <p:cNvSpPr/>
          <p:nvPr/>
        </p:nvSpPr>
        <p:spPr>
          <a:xfrm>
            <a:off x="2433459" y="4634147"/>
            <a:ext cx="2318007" cy="329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44" b="1" dirty="0"/>
              <a:t>Data Architect</a:t>
            </a:r>
            <a:r>
              <a:rPr lang="hr-HR" sz="1544" b="1" dirty="0"/>
              <a:t>s/</a:t>
            </a:r>
            <a:r>
              <a:rPr lang="en-US" sz="1544" b="1" dirty="0"/>
              <a:t>Engineer</a:t>
            </a:r>
            <a:r>
              <a:rPr lang="hr-HR" sz="1544" b="1" dirty="0"/>
              <a:t>s</a:t>
            </a:r>
            <a:endParaRPr lang="en-US" sz="1544" b="1" dirty="0"/>
          </a:p>
        </p:txBody>
      </p:sp>
    </p:spTree>
    <p:extLst>
      <p:ext uri="{BB962C8B-B14F-4D97-AF65-F5344CB8AC3E}">
        <p14:creationId xmlns:p14="http://schemas.microsoft.com/office/powerpoint/2010/main" val="336245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6" y="667643"/>
            <a:ext cx="7886700" cy="994172"/>
          </a:xfrm>
        </p:spPr>
        <p:txBody>
          <a:bodyPr>
            <a:normAutofit/>
          </a:bodyPr>
          <a:lstStyle/>
          <a:p>
            <a:r>
              <a:rPr lang="en-GB" sz="3432" dirty="0"/>
              <a:t>Why IDUG? </a:t>
            </a:r>
            <a:endParaRPr lang="en-US" sz="308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AE26-09BF-F048-9556-78065B7D9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29" y="1563609"/>
            <a:ext cx="8282123" cy="2952411"/>
          </a:xfrm>
        </p:spPr>
        <p:txBody>
          <a:bodyPr>
            <a:normAutofit lnSpcReduction="10000"/>
          </a:bodyPr>
          <a:lstStyle/>
          <a:p>
            <a:r>
              <a:rPr lang="en-GB" sz="1716" dirty="0"/>
              <a:t>Established over </a:t>
            </a:r>
            <a:r>
              <a:rPr lang="en-GB" sz="1716" b="1" dirty="0">
                <a:solidFill>
                  <a:srgbClr val="0070C0"/>
                </a:solidFill>
              </a:rPr>
              <a:t>30 years </a:t>
            </a:r>
            <a:r>
              <a:rPr lang="en-GB" sz="1716" dirty="0"/>
              <a:t>that provides </a:t>
            </a:r>
            <a:r>
              <a:rPr lang="en-GB" sz="1716" b="1" dirty="0">
                <a:solidFill>
                  <a:srgbClr val="0070C0"/>
                </a:solidFill>
              </a:rPr>
              <a:t>“first class” </a:t>
            </a:r>
            <a:r>
              <a:rPr lang="en-GB" sz="1716" b="1" dirty="0">
                <a:solidFill>
                  <a:schemeClr val="accent1"/>
                </a:solidFill>
              </a:rPr>
              <a:t>technical education</a:t>
            </a:r>
          </a:p>
          <a:p>
            <a:r>
              <a:rPr lang="en-GB" sz="1716" dirty="0"/>
              <a:t>Global, leading organisation that unites </a:t>
            </a:r>
            <a:r>
              <a:rPr lang="en-GB" sz="1716" b="1" dirty="0">
                <a:solidFill>
                  <a:srgbClr val="0070C0"/>
                </a:solidFill>
              </a:rPr>
              <a:t>Db2 professionals </a:t>
            </a:r>
          </a:p>
          <a:p>
            <a:r>
              <a:rPr lang="en-GB" sz="1716" dirty="0"/>
              <a:t>Members benefit from leading </a:t>
            </a:r>
            <a:r>
              <a:rPr lang="en-GB" sz="1716" b="1" dirty="0">
                <a:solidFill>
                  <a:srgbClr val="0070C0"/>
                </a:solidFill>
              </a:rPr>
              <a:t>educational offerings</a:t>
            </a:r>
            <a:r>
              <a:rPr lang="en-GB" sz="1716" dirty="0"/>
              <a:t>, a network of experts available to share knowledge and answer questions, </a:t>
            </a:r>
          </a:p>
          <a:p>
            <a:r>
              <a:rPr lang="en-GB" sz="1716" dirty="0"/>
              <a:t>Library of content on a wide range of topics.</a:t>
            </a:r>
          </a:p>
          <a:p>
            <a:r>
              <a:rPr lang="en-GB" sz="1716" dirty="0"/>
              <a:t>Offer events all around the world including </a:t>
            </a:r>
            <a:r>
              <a:rPr lang="en-GB" sz="1716" dirty="0">
                <a:solidFill>
                  <a:srgbClr val="0070C0"/>
                </a:solidFill>
              </a:rPr>
              <a:t>North America, </a:t>
            </a:r>
            <a:r>
              <a:rPr lang="hr-HR" sz="1716" dirty="0">
                <a:solidFill>
                  <a:srgbClr val="0070C0"/>
                </a:solidFill>
              </a:rPr>
              <a:t>Latin</a:t>
            </a:r>
            <a:r>
              <a:rPr lang="en-GB" sz="1716" dirty="0">
                <a:solidFill>
                  <a:srgbClr val="0070C0"/>
                </a:solidFill>
              </a:rPr>
              <a:t> America, EMEA, </a:t>
            </a:r>
            <a:r>
              <a:rPr lang="hr-HR" sz="1716" dirty="0">
                <a:solidFill>
                  <a:srgbClr val="0070C0"/>
                </a:solidFill>
              </a:rPr>
              <a:t>Australia, </a:t>
            </a:r>
            <a:r>
              <a:rPr lang="en-GB" sz="1716" dirty="0">
                <a:solidFill>
                  <a:srgbClr val="0070C0"/>
                </a:solidFill>
              </a:rPr>
              <a:t>Asia</a:t>
            </a:r>
            <a:r>
              <a:rPr lang="en-GB" sz="1716" dirty="0"/>
              <a:t> and expanding rapidly </a:t>
            </a:r>
          </a:p>
          <a:p>
            <a:r>
              <a:rPr lang="en-GB" sz="1716" dirty="0"/>
              <a:t>Offer </a:t>
            </a:r>
            <a:r>
              <a:rPr lang="en-GB" sz="1716" b="1" dirty="0">
                <a:solidFill>
                  <a:srgbClr val="0070C0"/>
                </a:solidFill>
              </a:rPr>
              <a:t>complimentary Db2 Certification </a:t>
            </a:r>
            <a:r>
              <a:rPr lang="en-GB" sz="1716" dirty="0"/>
              <a:t>at conferences 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Supports local Db2 User Groups (RUGs)</a:t>
            </a:r>
          </a:p>
          <a:p>
            <a:r>
              <a:rPr lang="en-GB" sz="1716" b="1" dirty="0">
                <a:solidFill>
                  <a:srgbClr val="0070C0"/>
                </a:solidFill>
              </a:rPr>
              <a:t>Social networking </a:t>
            </a:r>
            <a:r>
              <a:rPr lang="en-GB" sz="1716" dirty="0"/>
              <a:t>communities for “like-minded” individuals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4588-8822-4445-9BF7-953B85ED3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3A450-34A1-4EBF-8916-191C6D6FD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C715178-72EA-4F46-B458-B90A51CA9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0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2D526-324B-42F1-94E8-63ED906FB1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42822B-7214-4A1F-BE53-25A8AD0A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69ED69-EA48-4860-901C-A3EF6B85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5" y="964671"/>
            <a:ext cx="8729270" cy="384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Benefits for Db2 User Groups</a:t>
            </a:r>
            <a:r>
              <a:rPr lang="hr-HR" sz="3089" dirty="0"/>
              <a:t> </a:t>
            </a:r>
            <a:endParaRPr lang="en-US" sz="308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6ADB0B4-A264-4E13-8A1B-9A35CFCDC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18" y="1306596"/>
            <a:ext cx="5636932" cy="38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4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Benefits for Db2 User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7EC18-99E8-4BD2-A937-77AEF630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788" y="1289972"/>
            <a:ext cx="5947279" cy="38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344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Final_Charlotte_June2019_rev" id="{46595944-B9C4-8041-997D-1E92FC21B002}" vid="{AAF13517-0704-F644-9AB4-95DE679B0B32}"/>
    </a:ext>
  </a:extLst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20 Virtual Slide Deck_dark.pptx" id="{43FE0439-D3F2-4781-9819-D5BD77A83328}" vid="{B71DC58A-ED0E-4122-8AF3-C31414C03056}"/>
    </a:ext>
  </a:extLst>
</a:theme>
</file>

<file path=ppt/theme/theme1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20 Virtual Slide Deck_dark.pptx" id="{43FE0439-D3F2-4781-9819-D5BD77A83328}" vid="{28BB32A4-38DA-4BBE-91C4-3609061F2145}"/>
    </a:ext>
  </a:extLst>
</a:theme>
</file>

<file path=ppt/theme/theme1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20 Virtual Slide Deck_dark.pptx" id="{43FE0439-D3F2-4781-9819-D5BD77A83328}" vid="{47BC96AC-00FC-4E78-BA96-65E461A256AF}"/>
    </a:ext>
  </a:extLst>
</a:theme>
</file>

<file path=ppt/theme/theme1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20 Virtual Slide Deck_dark.pptx" id="{43FE0439-D3F2-4781-9819-D5BD77A83328}" vid="{974B4602-F06B-4C6E-83F9-673057DFC73C}"/>
    </a:ext>
  </a:extLst>
</a:theme>
</file>

<file path=ppt/theme/theme14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20 Virtual Slide Deck_dark.pptx" id="{43FE0439-D3F2-4781-9819-D5BD77A83328}" vid="{6D3F88AA-7ECD-4668-A617-ECBE23F9D95A}"/>
    </a:ext>
  </a:extLst>
</a:theme>
</file>

<file path=ppt/theme/theme1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Final_Charlotte_June2019_rev" id="{46595944-B9C4-8041-997D-1E92FC21B002}" vid="{E6A869AB-AA69-974C-9444-BEB8496E09BD}"/>
    </a:ext>
  </a:extLst>
</a:theme>
</file>

<file path=ppt/theme/theme3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Final_Charlotte_June2019_rev" id="{46595944-B9C4-8041-997D-1E92FC21B002}" vid="{8DF16BCE-BF7D-C545-B0B9-55CF42BE9451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Final_Charlotte_June2019_rev" id="{46595944-B9C4-8041-997D-1E92FC21B002}" vid="{CAC6BB8E-DA3F-2B48-92E8-429B462703B8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Final_Charlotte_June2019_rev" id="{46595944-B9C4-8041-997D-1E92FC21B002}" vid="{B45C00C6-497D-414E-91AB-DD2A38A16AA7}"/>
    </a:ext>
  </a:extLst>
</a:theme>
</file>

<file path=ppt/theme/theme6.xml><?xml version="1.0" encoding="utf-8"?>
<a:theme xmlns:a="http://schemas.openxmlformats.org/drawingml/2006/main" name="Closing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Final_Charlotte_June2019_rev" id="{46595944-B9C4-8041-997D-1E92FC21B002}" vid="{CDD8907F-1FBF-CC4D-B7F8-B1FAEECA4142}"/>
    </a:ext>
  </a:extLst>
</a:theme>
</file>

<file path=ppt/theme/theme7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1BE4684-B766-4CD4-A293-6E62EE705D81}" vid="{3B11AFED-7847-4695-B1BE-3BFFCFDFF35F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20 Virtual Slide Deck_dark.pptx" id="{43FE0439-D3F2-4781-9819-D5BD77A83328}" vid="{6D3F88AA-7ECD-4668-A617-ECBE23F9D9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</Template>
  <TotalTime>929</TotalTime>
  <Words>752</Words>
  <Application>Microsoft Office PowerPoint</Application>
  <PresentationFormat>On-screen Show (16:9)</PresentationFormat>
  <Paragraphs>149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HelveticaNeueLT Pro 55 Roman</vt:lpstr>
      <vt:lpstr>HelvNeue Bold for IBM</vt:lpstr>
      <vt:lpstr>Times</vt:lpstr>
      <vt:lpstr>Title Slide</vt:lpstr>
      <vt:lpstr>Divider slide</vt:lpstr>
      <vt:lpstr>Agenda</vt:lpstr>
      <vt:lpstr>Custom Design</vt:lpstr>
      <vt:lpstr>1_Custom Design</vt:lpstr>
      <vt:lpstr>Closing page</vt:lpstr>
      <vt:lpstr>Theme1</vt:lpstr>
      <vt:lpstr>2_Custom Design</vt:lpstr>
      <vt:lpstr>1_Theme1</vt:lpstr>
      <vt:lpstr>6_Custom Design</vt:lpstr>
      <vt:lpstr>7_Custom Design</vt:lpstr>
      <vt:lpstr>8_Custom Design</vt:lpstr>
      <vt:lpstr>9_Custom Design</vt:lpstr>
      <vt:lpstr>2_Theme1</vt:lpstr>
      <vt:lpstr>PowerPoint Presentation</vt:lpstr>
      <vt:lpstr>Agenda</vt:lpstr>
      <vt:lpstr>What is IDUG?  www.idug.org</vt:lpstr>
      <vt:lpstr>Who is IDUG for? </vt:lpstr>
      <vt:lpstr>Why IDUG? </vt:lpstr>
      <vt:lpstr>PowerPoint Presentation</vt:lpstr>
      <vt:lpstr>PowerPoint Presentation</vt:lpstr>
      <vt:lpstr>Benefits for Db2 User Groups </vt:lpstr>
      <vt:lpstr>Benefits for Db2 User Groups</vt:lpstr>
      <vt:lpstr>IDUG RUG Committee  </vt:lpstr>
      <vt:lpstr>IDUG RUG Committee Organization IDUG RUG Committee Organization </vt:lpstr>
      <vt:lpstr>Activities till now</vt:lpstr>
      <vt:lpstr>Activities till now – IDUG Db2 Latest News &amp; Updates in 2022!</vt:lpstr>
      <vt:lpstr>Activities till now – it works !</vt:lpstr>
      <vt:lpstr>Activities till now</vt:lpstr>
      <vt:lpstr>Benefits for Db2 User Groups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Lee Bodzioch</dc:creator>
  <cp:keywords/>
  <dc:description/>
  <cp:lastModifiedBy>Dustin Ratliff</cp:lastModifiedBy>
  <cp:revision>104</cp:revision>
  <dcterms:created xsi:type="dcterms:W3CDTF">2019-03-14T19:51:36Z</dcterms:created>
  <dcterms:modified xsi:type="dcterms:W3CDTF">2022-03-07T20:06:42Z</dcterms:modified>
  <cp:category/>
</cp:coreProperties>
</file>